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4"/>
  </p:sldMasterIdLst>
  <p:notesMasterIdLst>
    <p:notesMasterId r:id="rId15"/>
  </p:notesMasterIdLst>
  <p:handoutMasterIdLst>
    <p:handoutMasterId r:id="rId16"/>
  </p:handoutMasterIdLst>
  <p:sldIdLst>
    <p:sldId id="256" r:id="rId5"/>
    <p:sldId id="258" r:id="rId6"/>
    <p:sldId id="262" r:id="rId7"/>
    <p:sldId id="272" r:id="rId8"/>
    <p:sldId id="268" r:id="rId9"/>
    <p:sldId id="257" r:id="rId10"/>
    <p:sldId id="269" r:id="rId11"/>
    <p:sldId id="260" r:id="rId12"/>
    <p:sldId id="261" r:id="rId13"/>
    <p:sldId id="273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20305"/>
    <a:srgbClr val="E6E6E6"/>
    <a:srgbClr val="898989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0704" autoAdjust="0"/>
  </p:normalViewPr>
  <p:slideViewPr>
    <p:cSldViewPr snapToGrid="0">
      <p:cViewPr varScale="1">
        <p:scale>
          <a:sx n="78" d="100"/>
          <a:sy n="78" d="100"/>
        </p:scale>
        <p:origin x="154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handoutMaster" Target="handoutMasters/handoutMaster1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6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3E7F456E-01A6-4013-ACA5-F5492591A24D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84983A3-9B9B-4D61-97C9-B9E239A31598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56F32FC-4BD9-442A-A8C6-51598C909FE3}" type="datetimeFigureOut">
              <a:rPr lang="en-US" smtClean="0"/>
              <a:t>12/16/2022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EEABE74-7A97-4D17-8390-42ADD25C33C3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42C1DBD-1052-425E-BF3C-983304BED571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8EEFA9E-C190-4F5C-8394-BD5F1CD55C0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2480191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hdphoto3.wdp>
</file>

<file path=ppt/media/image1.png>
</file>

<file path=ppt/media/image10.svg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17.png>
</file>

<file path=ppt/media/image18.png>
</file>

<file path=ppt/media/image19.png>
</file>

<file path=ppt/media/image2.svg>
</file>

<file path=ppt/media/image20.png>
</file>

<file path=ppt/media/image21.png>
</file>

<file path=ppt/media/image22.png>
</file>

<file path=ppt/media/image3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56371FA-A98D-41E8-93F4-09945841298A}" type="datetimeFigureOut">
              <a:rPr lang="en-US" smtClean="0"/>
              <a:t>12/16/2022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2289C57-55D7-40A4-A101-E74FAC7A092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3990236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sv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svg"/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2.svg"/><Relationship Id="rId4" Type="http://schemas.openxmlformats.org/officeDocument/2006/relationships/image" Target="../media/image11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5B3628-62D7-4A6D-A79F-34DE91DBA31E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416040" y="4434840"/>
            <a:ext cx="4941771" cy="1122202"/>
          </a:xfrm>
        </p:spPr>
        <p:txBody>
          <a:bodyPr anchor="b">
            <a:noAutofit/>
          </a:bodyPr>
          <a:lstStyle>
            <a:lvl1pPr algn="l">
              <a:defRPr sz="3600" spc="150" baseline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5457758-A125-4CEA-A3D5-CBD010417BD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16041" y="5586890"/>
            <a:ext cx="4941770" cy="396660"/>
          </a:xfrm>
        </p:spPr>
        <p:txBody>
          <a:bodyPr>
            <a:normAutofit/>
          </a:bodyPr>
          <a:lstStyle>
            <a:lvl1pPr marL="0" indent="0" algn="l">
              <a:buNone/>
              <a:defRPr sz="16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A04F1E16-9A84-4D0E-9706-79C396AF6AE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9358" t="23650" b="-1"/>
          <a:stretch/>
        </p:blipFill>
        <p:spPr>
          <a:xfrm>
            <a:off x="0" y="0"/>
            <a:ext cx="9488312" cy="50543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682655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mart Ar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E786F69D-D4FA-4075-A7EC-8D31A184F6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0"/>
            <a:ext cx="2590800" cy="1027906"/>
            <a:chOff x="0" y="0"/>
            <a:chExt cx="2590800" cy="1027906"/>
          </a:xfrm>
        </p:grpSpPr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66988B2D-0240-4256-8268-4B9FF1E72363}"/>
                </a:ext>
              </a:extLst>
            </p:cNvPr>
            <p:cNvCxnSpPr>
              <a:cxnSpLocks/>
            </p:cNvCxnSpPr>
            <p:nvPr userDrawn="1"/>
          </p:nvCxnSpPr>
          <p:spPr>
            <a:xfrm flipV="1">
              <a:off x="0" y="0"/>
              <a:ext cx="2590800" cy="76200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D8EEAAE1-3D04-41C3-B2D2-B3BEF34C3B27}"/>
                </a:ext>
              </a:extLst>
            </p:cNvPr>
            <p:cNvCxnSpPr>
              <a:cxnSpLocks/>
            </p:cNvCxnSpPr>
            <p:nvPr userDrawn="1"/>
          </p:nvCxnSpPr>
          <p:spPr>
            <a:xfrm flipH="1">
              <a:off x="0" y="0"/>
              <a:ext cx="704850" cy="1027906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EE5C4E19-B78B-4E39-B661-7E6A2E6C500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>
            <a:normAutofit/>
          </a:bodyPr>
          <a:lstStyle>
            <a:lvl1pPr algn="ctr">
              <a:defRPr lang="en-US" sz="2800" kern="1200" spc="150" baseline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7" name="SmartArt Placeholder 6">
            <a:extLst>
              <a:ext uri="{FF2B5EF4-FFF2-40B4-BE49-F238E27FC236}">
                <a16:creationId xmlns:a16="http://schemas.microsoft.com/office/drawing/2014/main" id="{156CA116-0F6E-4EE9-B34F-03BA07161A7A}"/>
              </a:ext>
            </a:extLst>
          </p:cNvPr>
          <p:cNvSpPr>
            <a:spLocks noGrp="1"/>
          </p:cNvSpPr>
          <p:nvPr>
            <p:ph type="dgm" sz="quarter" idx="15"/>
          </p:nvPr>
        </p:nvSpPr>
        <p:spPr>
          <a:xfrm>
            <a:off x="838200" y="2111375"/>
            <a:ext cx="10515600" cy="3744913"/>
          </a:xfrm>
        </p:spPr>
        <p:txBody>
          <a:bodyPr/>
          <a:lstStyle/>
          <a:p>
            <a:r>
              <a:rPr lang="en-US"/>
              <a:t>Click icon to add SmartArt graphic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E085D26-FA83-4414-959E-98936A7726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z="900"/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FB52E93-DE4C-4341-8D83-F0230E38B1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sz="900"/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C467230-4A0F-4B18-8BA9-C3B2FDD59C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900"/>
            </a:lvl1pPr>
          </a:lstStyle>
          <a:p>
            <a:fld id="{A49DFD55-3C28-40EF-9E31-A92D2E4017F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831155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raphic 10">
            <a:extLst>
              <a:ext uri="{FF2B5EF4-FFF2-40B4-BE49-F238E27FC236}">
                <a16:creationId xmlns:a16="http://schemas.microsoft.com/office/drawing/2014/main" id="{9D2AF524-D4B4-4A3A-9CE4-EDAFE1D5A3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2113884" y="0"/>
            <a:ext cx="10078116" cy="6858000"/>
          </a:xfrm>
          <a:custGeom>
            <a:avLst/>
            <a:gdLst>
              <a:gd name="connsiteX0" fmla="*/ 3793236 w 10078116"/>
              <a:gd name="connsiteY0" fmla="*/ 6858000 h 6858000"/>
              <a:gd name="connsiteX1" fmla="*/ 0 w 10078116"/>
              <a:gd name="connsiteY1" fmla="*/ 0 h 6858000"/>
              <a:gd name="connsiteX2" fmla="*/ 10078116 w 10078116"/>
              <a:gd name="connsiteY2" fmla="*/ 0 h 6858000"/>
              <a:gd name="connsiteX3" fmla="*/ 10078116 w 10078116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078116" h="6858000">
                <a:moveTo>
                  <a:pt x="3793236" y="6858000"/>
                </a:moveTo>
                <a:lnTo>
                  <a:pt x="0" y="0"/>
                </a:lnTo>
                <a:lnTo>
                  <a:pt x="10078116" y="0"/>
                </a:lnTo>
                <a:lnTo>
                  <a:pt x="10078116" y="6858000"/>
                </a:ln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E3987A5-99A6-4B33-BAAF-53159635382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5509419"/>
            <a:ext cx="4082142" cy="585788"/>
          </a:xfrm>
        </p:spPr>
        <p:txBody>
          <a:bodyPr>
            <a:normAutofit/>
          </a:bodyPr>
          <a:lstStyle>
            <a:lvl1pPr>
              <a:defRPr lang="en-US" sz="2800" kern="1200" spc="150" baseline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TITLE</a:t>
            </a:r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3BABF6CA-407C-4BF0-8234-1321A676E75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66074" y="1507772"/>
            <a:ext cx="2141764" cy="514350"/>
          </a:xfrm>
        </p:spPr>
        <p:txBody>
          <a:bodyPr anchor="ctr">
            <a:normAutofit/>
          </a:bodyPr>
          <a:lstStyle>
            <a:lvl1pPr marL="0" indent="0" algn="r">
              <a:buNone/>
              <a:defRPr sz="20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7" name="Text Placeholder 15">
            <a:extLst>
              <a:ext uri="{FF2B5EF4-FFF2-40B4-BE49-F238E27FC236}">
                <a16:creationId xmlns:a16="http://schemas.microsoft.com/office/drawing/2014/main" id="{76D8129B-5B68-421C-968C-3663C86EFC7C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732131" y="2584097"/>
            <a:ext cx="2141764" cy="514350"/>
          </a:xfrm>
        </p:spPr>
        <p:txBody>
          <a:bodyPr anchor="ctr">
            <a:normAutofit/>
          </a:bodyPr>
          <a:lstStyle>
            <a:lvl1pPr marL="0" indent="0" algn="r">
              <a:buNone/>
              <a:defRPr sz="20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ext Placeholder 15">
            <a:extLst>
              <a:ext uri="{FF2B5EF4-FFF2-40B4-BE49-F238E27FC236}">
                <a16:creationId xmlns:a16="http://schemas.microsoft.com/office/drawing/2014/main" id="{6C741DCA-8EBD-44F5-9D38-E938A628ADCD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1338556" y="3660422"/>
            <a:ext cx="2141764" cy="514350"/>
          </a:xfrm>
        </p:spPr>
        <p:txBody>
          <a:bodyPr anchor="ctr">
            <a:normAutofit/>
          </a:bodyPr>
          <a:lstStyle>
            <a:lvl1pPr marL="0" indent="0" algn="r">
              <a:buNone/>
              <a:defRPr sz="20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15">
            <a:extLst>
              <a:ext uri="{FF2B5EF4-FFF2-40B4-BE49-F238E27FC236}">
                <a16:creationId xmlns:a16="http://schemas.microsoft.com/office/drawing/2014/main" id="{5C43C6B1-A1BD-4A90-8B4B-F361C1BEDD26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1922756" y="4736748"/>
            <a:ext cx="2141764" cy="514350"/>
          </a:xfrm>
        </p:spPr>
        <p:txBody>
          <a:bodyPr anchor="ctr">
            <a:normAutofit/>
          </a:bodyPr>
          <a:lstStyle>
            <a:lvl1pPr marL="0" indent="0" algn="r">
              <a:buNone/>
              <a:defRPr sz="20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4" name="Text Placeholder 15">
            <a:extLst>
              <a:ext uri="{FF2B5EF4-FFF2-40B4-BE49-F238E27FC236}">
                <a16:creationId xmlns:a16="http://schemas.microsoft.com/office/drawing/2014/main" id="{0C66E1BD-33F0-4B94-BF94-CD4698F85C3D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401536" y="1613528"/>
            <a:ext cx="5102680" cy="1010842"/>
          </a:xfrm>
        </p:spPr>
        <p:txBody>
          <a:bodyPr anchor="t">
            <a:normAutofit/>
          </a:bodyPr>
          <a:lstStyle>
            <a:lvl1pPr marL="0" indent="0" algn="l">
              <a:lnSpc>
                <a:spcPct val="100000"/>
              </a:lnSpc>
              <a:buNone/>
              <a:defRPr sz="1400" spc="50" baseline="0"/>
            </a:lvl1pPr>
          </a:lstStyle>
          <a:p>
            <a:pPr lvl="0"/>
            <a:r>
              <a:rPr lang="en-US" dirty="0"/>
              <a:t>Click to edit master text style</a:t>
            </a:r>
          </a:p>
        </p:txBody>
      </p:sp>
      <p:sp>
        <p:nvSpPr>
          <p:cNvPr id="35" name="Text Placeholder 15">
            <a:extLst>
              <a:ext uri="{FF2B5EF4-FFF2-40B4-BE49-F238E27FC236}">
                <a16:creationId xmlns:a16="http://schemas.microsoft.com/office/drawing/2014/main" id="{2D4661B1-6559-407A-9AEC-A46A0570AE8F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986029" y="2682564"/>
            <a:ext cx="5102680" cy="1010842"/>
          </a:xfrm>
        </p:spPr>
        <p:txBody>
          <a:bodyPr anchor="t">
            <a:normAutofit/>
          </a:bodyPr>
          <a:lstStyle>
            <a:lvl1pPr marL="0" indent="0" algn="l">
              <a:lnSpc>
                <a:spcPct val="100000"/>
              </a:lnSpc>
              <a:buNone/>
              <a:defRPr sz="1400" spc="50" baseline="0"/>
            </a:lvl1pPr>
          </a:lstStyle>
          <a:p>
            <a:pPr lvl="0"/>
            <a:r>
              <a:rPr lang="en-US"/>
              <a:t>Click to edit master text style</a:t>
            </a:r>
          </a:p>
        </p:txBody>
      </p:sp>
      <p:sp>
        <p:nvSpPr>
          <p:cNvPr id="36" name="Text Placeholder 15">
            <a:extLst>
              <a:ext uri="{FF2B5EF4-FFF2-40B4-BE49-F238E27FC236}">
                <a16:creationId xmlns:a16="http://schemas.microsoft.com/office/drawing/2014/main" id="{DCC983F7-6A25-42C0-811C-EA32138C5B80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5576938" y="3755394"/>
            <a:ext cx="5102680" cy="1010842"/>
          </a:xfrm>
        </p:spPr>
        <p:txBody>
          <a:bodyPr anchor="t">
            <a:normAutofit/>
          </a:bodyPr>
          <a:lstStyle>
            <a:lvl1pPr marL="0" indent="0" algn="l">
              <a:lnSpc>
                <a:spcPct val="100000"/>
              </a:lnSpc>
              <a:buNone/>
              <a:defRPr sz="1400" spc="50" baseline="0"/>
            </a:lvl1pPr>
          </a:lstStyle>
          <a:p>
            <a:pPr lvl="0"/>
            <a:r>
              <a:rPr lang="en-US"/>
              <a:t>Click to edit master text style</a:t>
            </a:r>
          </a:p>
        </p:txBody>
      </p:sp>
      <p:sp>
        <p:nvSpPr>
          <p:cNvPr id="37" name="Text Placeholder 15">
            <a:extLst>
              <a:ext uri="{FF2B5EF4-FFF2-40B4-BE49-F238E27FC236}">
                <a16:creationId xmlns:a16="http://schemas.microsoft.com/office/drawing/2014/main" id="{E83DA0EB-27DD-416A-8DA5-4AFDC8587E5C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175280" y="4824430"/>
            <a:ext cx="5102680" cy="1010842"/>
          </a:xfrm>
        </p:spPr>
        <p:txBody>
          <a:bodyPr anchor="t">
            <a:normAutofit/>
          </a:bodyPr>
          <a:lstStyle>
            <a:lvl1pPr marL="0" indent="0" algn="l">
              <a:lnSpc>
                <a:spcPct val="100000"/>
              </a:lnSpc>
              <a:buNone/>
              <a:defRPr sz="1400" spc="50" baseline="0"/>
            </a:lvl1pPr>
          </a:lstStyle>
          <a:p>
            <a:pPr lvl="0"/>
            <a:r>
              <a:rPr lang="en-US"/>
              <a:t>Click to edit master text style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74DC36F-5D3E-439D-80B5-32633FC344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z="900">
                <a:solidFill>
                  <a:srgbClr val="898989"/>
                </a:solidFill>
              </a:defRPr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C710A8A-CEC9-4787-A745-C28DD965F7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749143" y="6356350"/>
            <a:ext cx="3775981" cy="365125"/>
          </a:xfrm>
        </p:spPr>
        <p:txBody>
          <a:bodyPr/>
          <a:lstStyle>
            <a:lvl1pPr>
              <a:defRPr sz="900"/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162BD04-8F01-472A-9456-4702A2218B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810874" y="6356350"/>
            <a:ext cx="542925" cy="365125"/>
          </a:xfrm>
        </p:spPr>
        <p:txBody>
          <a:bodyPr/>
          <a:lstStyle>
            <a:lvl1pPr>
              <a:defRPr sz="900"/>
            </a:lvl1pPr>
          </a:lstStyle>
          <a:p>
            <a:fld id="{A49DFD55-3C28-40EF-9E31-A92D2E4017FF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D3795F91-C721-4363-956D-756673AE79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4353515" y="5023933"/>
            <a:ext cx="1513211" cy="0"/>
          </a:xfrm>
          <a:prstGeom prst="line">
            <a:avLst/>
          </a:prstGeom>
          <a:ln w="6350">
            <a:solidFill>
              <a:schemeClr val="tx1"/>
            </a:solidFill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8AC14461-E27D-413D-B31A-47B74646AF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3759917" y="3948451"/>
            <a:ext cx="1513211" cy="0"/>
          </a:xfrm>
          <a:prstGeom prst="line">
            <a:avLst/>
          </a:prstGeom>
          <a:ln w="6350">
            <a:solidFill>
              <a:schemeClr val="tx1"/>
            </a:solidFill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4D6AEA4C-7710-4829-BA87-8DD77F1593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3173453" y="2872686"/>
            <a:ext cx="1513211" cy="0"/>
          </a:xfrm>
          <a:prstGeom prst="line">
            <a:avLst/>
          </a:prstGeom>
          <a:ln w="6350">
            <a:solidFill>
              <a:schemeClr val="tx1"/>
            </a:solidFill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E9BD473E-6203-491C-87AC-54AC0AB233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2586263" y="1796083"/>
            <a:ext cx="1513211" cy="0"/>
          </a:xfrm>
          <a:prstGeom prst="line">
            <a:avLst/>
          </a:prstGeom>
          <a:ln w="6350">
            <a:solidFill>
              <a:schemeClr val="tx1"/>
            </a:solidFill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6525945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Two Conten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CF3B5C-31C4-46BA-9FAD-72DF917A84D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933700" y="892177"/>
            <a:ext cx="8421688" cy="1325563"/>
          </a:xfrm>
        </p:spPr>
        <p:txBody>
          <a:bodyPr>
            <a:normAutofit/>
          </a:bodyPr>
          <a:lstStyle>
            <a:lvl1pPr>
              <a:defRPr lang="en-US" sz="2800" kern="1200" spc="150" baseline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659CD1F-9DFB-4048-9B9B-2BD7D4EC6400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2933700" y="2776936"/>
            <a:ext cx="3924300" cy="823912"/>
          </a:xfrm>
        </p:spPr>
        <p:txBody>
          <a:bodyPr anchor="b">
            <a:noAutofit/>
          </a:bodyPr>
          <a:lstStyle>
            <a:lvl1pPr marL="0" indent="0">
              <a:buNone/>
              <a:defRPr lang="en-US" sz="2000" kern="1200" spc="150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C9B20CF-6B91-4562-B799-0ABDAEBC0D2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2933700" y="3834606"/>
            <a:ext cx="3924300" cy="1997867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1400" spc="50" baseline="0"/>
            </a:lvl1pPr>
            <a:lvl2pPr marL="457200" indent="0">
              <a:lnSpc>
                <a:spcPct val="100000"/>
              </a:lnSpc>
              <a:buNone/>
              <a:defRPr sz="1400" spc="50" baseline="0"/>
            </a:lvl2pPr>
            <a:lvl3pPr marL="914400" indent="0">
              <a:lnSpc>
                <a:spcPct val="100000"/>
              </a:lnSpc>
              <a:buNone/>
              <a:defRPr sz="1400" spc="50" baseline="0"/>
            </a:lvl3pPr>
            <a:lvl4pPr marL="1371600" indent="0">
              <a:lnSpc>
                <a:spcPct val="100000"/>
              </a:lnSpc>
              <a:buNone/>
              <a:defRPr sz="1400" spc="50" baseline="0"/>
            </a:lvl4pPr>
            <a:lvl5pPr marL="1828800" indent="0">
              <a:lnSpc>
                <a:spcPct val="100000"/>
              </a:lnSpc>
              <a:buNone/>
              <a:defRPr sz="1400" spc="50" baseline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374FC39-67F6-42EA-BCD1-F69AE2F0F22D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7410173" y="2776936"/>
            <a:ext cx="3943627" cy="823912"/>
          </a:xfrm>
        </p:spPr>
        <p:txBody>
          <a:bodyPr anchor="b">
            <a:noAutofit/>
          </a:bodyPr>
          <a:lstStyle>
            <a:lvl1pPr marL="0" indent="0">
              <a:buNone/>
              <a:defRPr lang="en-US" sz="2000" kern="1200" spc="150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/>
              <a:t>CLICK TO EDIT MASTER TEXT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36EE64B-44BF-4634-97BC-5ED74C6DF28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7410173" y="3834606"/>
            <a:ext cx="3943627" cy="1997867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1400" spc="50" baseline="0"/>
            </a:lvl1pPr>
            <a:lvl2pPr marL="457200" indent="0">
              <a:lnSpc>
                <a:spcPct val="100000"/>
              </a:lnSpc>
              <a:buNone/>
              <a:defRPr sz="1400" spc="50" baseline="0"/>
            </a:lvl2pPr>
            <a:lvl3pPr marL="914400" indent="0">
              <a:lnSpc>
                <a:spcPct val="100000"/>
              </a:lnSpc>
              <a:buNone/>
              <a:defRPr sz="1400" spc="50" baseline="0"/>
            </a:lvl3pPr>
            <a:lvl4pPr marL="1371600" indent="0">
              <a:lnSpc>
                <a:spcPct val="100000"/>
              </a:lnSpc>
              <a:buNone/>
              <a:defRPr sz="1400" spc="50" baseline="0"/>
            </a:lvl4pPr>
            <a:lvl5pPr marL="1828800" indent="0">
              <a:lnSpc>
                <a:spcPct val="100000"/>
              </a:lnSpc>
              <a:buNone/>
              <a:defRPr sz="1400" spc="50" baseline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255C16C-AA88-4BBF-8040-11ECFED618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z="900"/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BE560E3-F935-488F-8F0E-191D7B6B54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sz="900"/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B9CD8B2-CC23-467F-B0EE-2CC06D6308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900"/>
            </a:lvl1pPr>
          </a:lstStyle>
          <a:p>
            <a:fld id="{A49DFD55-3C28-40EF-9E31-A92D2E4017FF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1" name="Graphic 10">
            <a:extLst>
              <a:ext uri="{FF2B5EF4-FFF2-40B4-BE49-F238E27FC236}">
                <a16:creationId xmlns:a16="http://schemas.microsoft.com/office/drawing/2014/main" id="{EE24E1DB-1F20-4C28-8069-D9219D1F8BB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9434" t="20278" b="22673"/>
          <a:stretch/>
        </p:blipFill>
        <p:spPr>
          <a:xfrm>
            <a:off x="25785" y="0"/>
            <a:ext cx="4368030" cy="39123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245194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nten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CF3B5C-31C4-46BA-9FAD-72DF917A84D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885156" y="892177"/>
            <a:ext cx="8421688" cy="1325563"/>
          </a:xfrm>
        </p:spPr>
        <p:txBody>
          <a:bodyPr>
            <a:normAutofit/>
          </a:bodyPr>
          <a:lstStyle>
            <a:lvl1pPr algn="ctr">
              <a:defRPr lang="en-US" sz="2800" kern="1200" spc="150" baseline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659CD1F-9DFB-4048-9B9B-2BD7D4EC6400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1243104" y="2776936"/>
            <a:ext cx="2882475" cy="823912"/>
          </a:xfrm>
        </p:spPr>
        <p:txBody>
          <a:bodyPr anchor="b">
            <a:noAutofit/>
          </a:bodyPr>
          <a:lstStyle>
            <a:lvl1pPr marL="0" indent="0">
              <a:buNone/>
              <a:defRPr lang="en-US" sz="2000" kern="1200" spc="150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C9B20CF-6B91-4562-B799-0ABDAEBC0D2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243104" y="3834606"/>
            <a:ext cx="2882475" cy="1997867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1400" spc="50" baseline="0"/>
            </a:lvl1pPr>
            <a:lvl2pPr marL="457200" indent="0">
              <a:lnSpc>
                <a:spcPct val="100000"/>
              </a:lnSpc>
              <a:buNone/>
              <a:defRPr sz="1400" spc="50" baseline="0"/>
            </a:lvl2pPr>
            <a:lvl3pPr marL="914400" indent="0">
              <a:lnSpc>
                <a:spcPct val="100000"/>
              </a:lnSpc>
              <a:buNone/>
              <a:defRPr sz="1400" spc="50" baseline="0"/>
            </a:lvl3pPr>
            <a:lvl4pPr marL="1371600" indent="0">
              <a:lnSpc>
                <a:spcPct val="100000"/>
              </a:lnSpc>
              <a:buNone/>
              <a:defRPr sz="1400" spc="50" baseline="0"/>
            </a:lvl4pPr>
            <a:lvl5pPr marL="1828800" indent="0">
              <a:lnSpc>
                <a:spcPct val="100000"/>
              </a:lnSpc>
              <a:buNone/>
              <a:defRPr sz="1400" spc="50" baseline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374FC39-67F6-42EA-BCD1-F69AE2F0F22D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4647665" y="2776936"/>
            <a:ext cx="2896671" cy="823912"/>
          </a:xfrm>
        </p:spPr>
        <p:txBody>
          <a:bodyPr anchor="b">
            <a:noAutofit/>
          </a:bodyPr>
          <a:lstStyle>
            <a:lvl1pPr marL="0" indent="0">
              <a:buNone/>
              <a:defRPr lang="en-US" sz="2000" kern="1200" spc="150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/>
              <a:t>CLICK TO EDIT MASTER TEXT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36EE64B-44BF-4634-97BC-5ED74C6DF28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47665" y="3834606"/>
            <a:ext cx="2896671" cy="1997867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1400" spc="50" baseline="0"/>
            </a:lvl1pPr>
            <a:lvl2pPr marL="457200" indent="0">
              <a:lnSpc>
                <a:spcPct val="100000"/>
              </a:lnSpc>
              <a:buNone/>
              <a:defRPr sz="1400" spc="50" baseline="0"/>
            </a:lvl2pPr>
            <a:lvl3pPr marL="914400" indent="0">
              <a:lnSpc>
                <a:spcPct val="100000"/>
              </a:lnSpc>
              <a:buNone/>
              <a:defRPr sz="1400" spc="50" baseline="0"/>
            </a:lvl3pPr>
            <a:lvl4pPr marL="1371600" indent="0">
              <a:lnSpc>
                <a:spcPct val="100000"/>
              </a:lnSpc>
              <a:buNone/>
              <a:defRPr sz="1400" spc="50" baseline="0"/>
            </a:lvl4pPr>
            <a:lvl5pPr marL="1828800" indent="0">
              <a:lnSpc>
                <a:spcPct val="100000"/>
              </a:lnSpc>
              <a:buNone/>
              <a:defRPr sz="1400" spc="50" baseline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1" name="Text Placeholder 2">
            <a:extLst>
              <a:ext uri="{FF2B5EF4-FFF2-40B4-BE49-F238E27FC236}">
                <a16:creationId xmlns:a16="http://schemas.microsoft.com/office/drawing/2014/main" id="{1F60A771-8BBC-4565-AB09-402DA7CB2780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8066421" y="2776936"/>
            <a:ext cx="2882475" cy="823912"/>
          </a:xfrm>
        </p:spPr>
        <p:txBody>
          <a:bodyPr anchor="b">
            <a:noAutofit/>
          </a:bodyPr>
          <a:lstStyle>
            <a:lvl1pPr marL="0" indent="0">
              <a:buNone/>
              <a:defRPr lang="en-US" sz="2000" kern="1200" spc="150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</a:t>
            </a:r>
          </a:p>
        </p:txBody>
      </p:sp>
      <p:sp>
        <p:nvSpPr>
          <p:cNvPr id="22" name="Content Placeholder 3">
            <a:extLst>
              <a:ext uri="{FF2B5EF4-FFF2-40B4-BE49-F238E27FC236}">
                <a16:creationId xmlns:a16="http://schemas.microsoft.com/office/drawing/2014/main" id="{C464A9BD-B815-4632-8F54-6EB70E48BAFF}"/>
              </a:ext>
            </a:extLst>
          </p:cNvPr>
          <p:cNvSpPr>
            <a:spLocks noGrp="1"/>
          </p:cNvSpPr>
          <p:nvPr>
            <p:ph sz="half" idx="14"/>
          </p:nvPr>
        </p:nvSpPr>
        <p:spPr>
          <a:xfrm>
            <a:off x="8066421" y="3834606"/>
            <a:ext cx="2882475" cy="1997867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1400" spc="50" baseline="0"/>
            </a:lvl1pPr>
            <a:lvl2pPr marL="457200" indent="0">
              <a:lnSpc>
                <a:spcPct val="100000"/>
              </a:lnSpc>
              <a:buNone/>
              <a:defRPr sz="1400" spc="50" baseline="0"/>
            </a:lvl2pPr>
            <a:lvl3pPr marL="914400" indent="0">
              <a:lnSpc>
                <a:spcPct val="100000"/>
              </a:lnSpc>
              <a:buNone/>
              <a:defRPr sz="1400" spc="50" baseline="0"/>
            </a:lvl3pPr>
            <a:lvl4pPr marL="1371600" indent="0">
              <a:lnSpc>
                <a:spcPct val="100000"/>
              </a:lnSpc>
              <a:buNone/>
              <a:defRPr sz="1400" spc="50" baseline="0"/>
            </a:lvl4pPr>
            <a:lvl5pPr marL="1828800" indent="0">
              <a:lnSpc>
                <a:spcPct val="100000"/>
              </a:lnSpc>
              <a:buNone/>
              <a:defRPr sz="1400" spc="50" baseline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255C16C-AA88-4BBF-8040-11ECFED618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z="900"/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BE560E3-F935-488F-8F0E-191D7B6B54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sz="900"/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B9CD8B2-CC23-467F-B0EE-2CC06D6308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900"/>
            </a:lvl1pPr>
          </a:lstStyle>
          <a:p>
            <a:fld id="{A49DFD55-3C28-40EF-9E31-A92D2E4017FF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B2368EF4-1233-48C7-8DB5-75844BFCD5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0"/>
            <a:ext cx="2238376" cy="3105150"/>
            <a:chOff x="0" y="0"/>
            <a:chExt cx="2238376" cy="3105150"/>
          </a:xfrm>
        </p:grpSpPr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463D7850-C2A6-43CE-BBE4-8E81A0A593BF}"/>
                </a:ext>
              </a:extLst>
            </p:cNvPr>
            <p:cNvCxnSpPr>
              <a:cxnSpLocks/>
            </p:cNvCxnSpPr>
            <p:nvPr userDrawn="1"/>
          </p:nvCxnSpPr>
          <p:spPr>
            <a:xfrm flipH="1">
              <a:off x="0" y="0"/>
              <a:ext cx="1238250" cy="3105150"/>
            </a:xfrm>
            <a:prstGeom prst="line">
              <a:avLst/>
            </a:prstGeom>
            <a:ln w="31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EBAD3E03-2E3B-440C-9105-6F9D33006D66}"/>
                </a:ext>
              </a:extLst>
            </p:cNvPr>
            <p:cNvCxnSpPr>
              <a:cxnSpLocks/>
            </p:cNvCxnSpPr>
            <p:nvPr userDrawn="1"/>
          </p:nvCxnSpPr>
          <p:spPr>
            <a:xfrm flipH="1">
              <a:off x="0" y="0"/>
              <a:ext cx="2238376" cy="247650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11889671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umma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A3821F-4537-4AE7-8829-C2E3AE60F6E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476875" y="1671639"/>
            <a:ext cx="5111750" cy="1204912"/>
          </a:xfrm>
        </p:spPr>
        <p:txBody>
          <a:bodyPr anchor="b">
            <a:normAutofit/>
          </a:bodyPr>
          <a:lstStyle>
            <a:lvl1pPr>
              <a:defRPr lang="en-US" sz="2800" kern="1200" spc="150" baseline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2FD4279-EA62-4397-878A-73F4948DB17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476875" y="3660774"/>
            <a:ext cx="5111750" cy="1525588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1400" spc="50" baseline="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D74AA03A-263D-4B5F-B05B-7D6923A9A4D3}"/>
              </a:ext>
            </a:extLst>
          </p:cNvPr>
          <p:cNvGrpSpPr/>
          <p:nvPr userDrawn="1"/>
        </p:nvGrpSpPr>
        <p:grpSpPr>
          <a:xfrm>
            <a:off x="0" y="0"/>
            <a:ext cx="4762501" cy="5186363"/>
            <a:chOff x="0" y="0"/>
            <a:chExt cx="4762501" cy="5186363"/>
          </a:xfrm>
        </p:grpSpPr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D87F08D6-2CA7-4A5A-BE34-07113DCA535D}"/>
                </a:ext>
              </a:extLst>
            </p:cNvPr>
            <p:cNvCxnSpPr>
              <a:cxnSpLocks/>
            </p:cNvCxnSpPr>
            <p:nvPr userDrawn="1"/>
          </p:nvCxnSpPr>
          <p:spPr>
            <a:xfrm flipH="1" flipV="1">
              <a:off x="0" y="876300"/>
              <a:ext cx="4762500" cy="1628775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A768C87F-B9C3-4DFF-8454-F3F52CE4346B}"/>
                </a:ext>
              </a:extLst>
            </p:cNvPr>
            <p:cNvCxnSpPr>
              <a:cxnSpLocks/>
            </p:cNvCxnSpPr>
            <p:nvPr userDrawn="1"/>
          </p:nvCxnSpPr>
          <p:spPr>
            <a:xfrm flipH="1" flipV="1">
              <a:off x="2638425" y="0"/>
              <a:ext cx="2124076" cy="5186363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1" name="Date Placeholder 6">
            <a:extLst>
              <a:ext uri="{FF2B5EF4-FFF2-40B4-BE49-F238E27FC236}">
                <a16:creationId xmlns:a16="http://schemas.microsoft.com/office/drawing/2014/main" id="{71F34533-9677-48AF-9374-976825F4BB7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>
            <a:lvl1pPr>
              <a:defRPr sz="900"/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22" name="Footer Placeholder 7">
            <a:extLst>
              <a:ext uri="{FF2B5EF4-FFF2-40B4-BE49-F238E27FC236}">
                <a16:creationId xmlns:a16="http://schemas.microsoft.com/office/drawing/2014/main" id="{4FAB8A26-B99E-4F96-8327-A932A14F2C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>
            <a:lvl1pPr>
              <a:defRPr sz="900"/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24" name="Slide Number Placeholder 8">
            <a:extLst>
              <a:ext uri="{FF2B5EF4-FFF2-40B4-BE49-F238E27FC236}">
                <a16:creationId xmlns:a16="http://schemas.microsoft.com/office/drawing/2014/main" id="{EB0962D2-BCC3-48AB-A769-2A7327D291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>
            <a:lvl1pPr>
              <a:defRPr sz="900"/>
            </a:lvl1pPr>
          </a:lstStyle>
          <a:p>
            <a:fld id="{A49DFD55-3C28-40EF-9E31-A92D2E4017F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778059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000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losing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5B3628-62D7-4A6D-A79F-34DE91DBA31E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267200" y="1615736"/>
            <a:ext cx="4179570" cy="1524735"/>
          </a:xfrm>
        </p:spPr>
        <p:txBody>
          <a:bodyPr anchor="b">
            <a:noAutofit/>
          </a:bodyPr>
          <a:lstStyle>
            <a:lvl1pPr algn="l">
              <a:defRPr sz="3600" spc="15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5457758-A125-4CEA-A3D5-CBD010417BD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267200" y="3238103"/>
            <a:ext cx="4179570" cy="1371997"/>
          </a:xfrm>
        </p:spPr>
        <p:txBody>
          <a:bodyPr>
            <a:normAutofit/>
          </a:bodyPr>
          <a:lstStyle>
            <a:lvl1pPr marL="0" indent="0" algn="l">
              <a:lnSpc>
                <a:spcPct val="150000"/>
              </a:lnSpc>
              <a:buNone/>
              <a:defRPr sz="1400" spc="50" baseline="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pic>
        <p:nvPicPr>
          <p:cNvPr id="6" name="Graphic 5">
            <a:extLst>
              <a:ext uri="{FF2B5EF4-FFF2-40B4-BE49-F238E27FC236}">
                <a16:creationId xmlns:a16="http://schemas.microsoft.com/office/drawing/2014/main" id="{ED3361C9-310A-4255-A94E-B77588962DA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0"/>
            <a:ext cx="3176938" cy="6858000"/>
          </a:xfrm>
          <a:prstGeom prst="rect">
            <a:avLst/>
          </a:prstGeom>
        </p:spPr>
      </p:pic>
      <p:sp>
        <p:nvSpPr>
          <p:cNvPr id="9" name="Date Placeholder 6">
            <a:extLst>
              <a:ext uri="{FF2B5EF4-FFF2-40B4-BE49-F238E27FC236}">
                <a16:creationId xmlns:a16="http://schemas.microsoft.com/office/drawing/2014/main" id="{BF358517-D7B7-40D0-A9D0-B650C80898A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267200" y="6356350"/>
            <a:ext cx="1774371" cy="365125"/>
          </a:xfrm>
        </p:spPr>
        <p:txBody>
          <a:bodyPr/>
          <a:lstStyle>
            <a:lvl1pPr>
              <a:defRPr sz="900"/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10" name="Footer Placeholder 7">
            <a:extLst>
              <a:ext uri="{FF2B5EF4-FFF2-40B4-BE49-F238E27FC236}">
                <a16:creationId xmlns:a16="http://schemas.microsoft.com/office/drawing/2014/main" id="{6026D44C-0B39-4DE1-A0FC-5615DDAAE3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479721" y="6356350"/>
            <a:ext cx="2661557" cy="365125"/>
          </a:xfrm>
        </p:spPr>
        <p:txBody>
          <a:bodyPr/>
          <a:lstStyle>
            <a:lvl1pPr>
              <a:defRPr sz="900"/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1" name="Slide Number Placeholder 8">
            <a:extLst>
              <a:ext uri="{FF2B5EF4-FFF2-40B4-BE49-F238E27FC236}">
                <a16:creationId xmlns:a16="http://schemas.microsoft.com/office/drawing/2014/main" id="{0F8222B4-B618-42C4-8BDB-D2E4DF2F22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579428" y="6356350"/>
            <a:ext cx="1774371" cy="365125"/>
          </a:xfrm>
        </p:spPr>
        <p:txBody>
          <a:bodyPr/>
          <a:lstStyle>
            <a:lvl1pPr>
              <a:defRPr sz="900"/>
            </a:lvl1pPr>
          </a:lstStyle>
          <a:p>
            <a:fld id="{A49DFD55-3C28-40EF-9E31-A92D2E4017F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11404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Agenda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Graphic 7">
            <a:extLst>
              <a:ext uri="{FF2B5EF4-FFF2-40B4-BE49-F238E27FC236}">
                <a16:creationId xmlns:a16="http://schemas.microsoft.com/office/drawing/2014/main" id="{D514C6BF-376E-43E8-881D-2E767426990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t="18301" r="28341" b="23071"/>
          <a:stretch/>
        </p:blipFill>
        <p:spPr>
          <a:xfrm>
            <a:off x="5488815" y="0"/>
            <a:ext cx="6703185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F0A9B92-C2D0-466A-A680-A35832C452B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333500" y="1020445"/>
            <a:ext cx="2895600" cy="1325563"/>
          </a:xfrm>
        </p:spPr>
        <p:txBody>
          <a:bodyPr anchor="b">
            <a:normAutofit/>
          </a:bodyPr>
          <a:lstStyle>
            <a:lvl1pPr>
              <a:defRPr sz="2800" spc="150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A41CE6-5A88-4C5C-B2A4-6A5D2153B16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33500" y="2924175"/>
            <a:ext cx="2895600" cy="2519363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buNone/>
              <a:defRPr sz="1400">
                <a:solidFill>
                  <a:schemeClr val="bg1"/>
                </a:solidFill>
              </a:defRPr>
            </a:lvl1pPr>
            <a:lvl2pPr marL="457200" indent="0">
              <a:lnSpc>
                <a:spcPct val="150000"/>
              </a:lnSpc>
              <a:buNone/>
              <a:defRPr sz="1400">
                <a:solidFill>
                  <a:schemeClr val="bg1"/>
                </a:solidFill>
              </a:defRPr>
            </a:lvl2pPr>
            <a:lvl3pPr marL="914400" indent="0">
              <a:lnSpc>
                <a:spcPct val="150000"/>
              </a:lnSpc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lnSpc>
                <a:spcPct val="150000"/>
              </a:lnSpc>
              <a:buNone/>
              <a:defRPr sz="1400">
                <a:solidFill>
                  <a:schemeClr val="bg1"/>
                </a:solidFill>
              </a:defRPr>
            </a:lvl4pPr>
            <a:lvl5pPr marL="1828800" indent="0">
              <a:lnSpc>
                <a:spcPct val="150000"/>
              </a:lnSpc>
              <a:buNone/>
              <a:defRPr sz="14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39F5093-3C53-4152-B8FE-0522E079526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333500" y="6356350"/>
            <a:ext cx="985157" cy="365125"/>
          </a:xfrm>
        </p:spPr>
        <p:txBody>
          <a:bodyPr/>
          <a:lstStyle>
            <a:lvl1pPr>
              <a:defRPr sz="900"/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727F11D-8AF8-44D6-A48B-D8C7779B8B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669886" y="6356349"/>
            <a:ext cx="2482842" cy="365125"/>
          </a:xfrm>
        </p:spPr>
        <p:txBody>
          <a:bodyPr/>
          <a:lstStyle>
            <a:lvl1pPr>
              <a:defRPr sz="900"/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58C0879-6B0F-4AF6-A997-EC61DA8964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536305" y="6356350"/>
            <a:ext cx="987552" cy="365125"/>
          </a:xfrm>
        </p:spPr>
        <p:txBody>
          <a:bodyPr/>
          <a:lstStyle>
            <a:lvl1pPr>
              <a:defRPr sz="900"/>
            </a:lvl1pPr>
          </a:lstStyle>
          <a:p>
            <a:fld id="{A49DFD55-3C28-40EF-9E31-A92D2E4017F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212493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rodu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A3821F-4537-4AE7-8829-C2E3AE60F6E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362075" y="1671639"/>
            <a:ext cx="5111750" cy="1204912"/>
          </a:xfrm>
        </p:spPr>
        <p:txBody>
          <a:bodyPr anchor="b">
            <a:normAutofit/>
          </a:bodyPr>
          <a:lstStyle>
            <a:lvl1pPr>
              <a:defRPr lang="en-US" sz="2800" kern="1200" spc="150" baseline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2FD4279-EA62-4397-878A-73F4948DB17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362075" y="3660774"/>
            <a:ext cx="5111750" cy="1525588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1400" spc="50" baseline="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C11EBF9-6826-475B-8079-C11128991BA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1219200" cy="365125"/>
          </a:xfrm>
        </p:spPr>
        <p:txBody>
          <a:bodyPr/>
          <a:lstStyle>
            <a:lvl1pPr>
              <a:defRPr sz="900"/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FB726A3-DF54-47D2-8C3A-34FD43A19E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463800" y="6356350"/>
            <a:ext cx="3479800" cy="365125"/>
          </a:xfrm>
        </p:spPr>
        <p:txBody>
          <a:bodyPr/>
          <a:lstStyle>
            <a:lvl1pPr>
              <a:defRPr sz="900"/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0CD125A-4493-4967-9146-841D0EF3BC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900"/>
            </a:lvl1pPr>
          </a:lstStyle>
          <a:p>
            <a:fld id="{A49DFD55-3C28-40EF-9E31-A92D2E4017FF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D7A1CF8B-3479-49A3-A30E-2F2ECE962075}"/>
              </a:ext>
            </a:extLst>
          </p:cNvPr>
          <p:cNvGrpSpPr/>
          <p:nvPr userDrawn="1"/>
        </p:nvGrpSpPr>
        <p:grpSpPr>
          <a:xfrm>
            <a:off x="6953250" y="-25401"/>
            <a:ext cx="5238750" cy="6902451"/>
            <a:chOff x="6953250" y="-25401"/>
            <a:chExt cx="5238750" cy="6902451"/>
          </a:xfrm>
        </p:grpSpPr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49FBD260-5143-4B12-B9F8-33E48D548909}"/>
                </a:ext>
              </a:extLst>
            </p:cNvPr>
            <p:cNvCxnSpPr/>
            <p:nvPr userDrawn="1"/>
          </p:nvCxnSpPr>
          <p:spPr>
            <a:xfrm>
              <a:off x="9096375" y="1497012"/>
              <a:ext cx="3095625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D87F08D6-2CA7-4A5A-BE34-07113DCA535D}"/>
                </a:ext>
              </a:extLst>
            </p:cNvPr>
            <p:cNvCxnSpPr/>
            <p:nvPr userDrawn="1"/>
          </p:nvCxnSpPr>
          <p:spPr>
            <a:xfrm flipH="1">
              <a:off x="6953250" y="-25401"/>
              <a:ext cx="3790950" cy="6902451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42497359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ection Break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5B3628-62D7-4A6D-A79F-34DE91DBA31E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991350" y="2148840"/>
            <a:ext cx="4179570" cy="1715531"/>
          </a:xfrm>
        </p:spPr>
        <p:txBody>
          <a:bodyPr anchor="b">
            <a:noAutofit/>
          </a:bodyPr>
          <a:lstStyle>
            <a:lvl1pPr algn="l">
              <a:defRPr sz="3600" spc="150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5457758-A125-4CEA-A3D5-CBD010417BD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991350" y="3962003"/>
            <a:ext cx="4179570" cy="365125"/>
          </a:xfrm>
        </p:spPr>
        <p:txBody>
          <a:bodyPr>
            <a:normAutofit/>
          </a:bodyPr>
          <a:lstStyle>
            <a:lvl1pPr marL="0" indent="0" algn="l">
              <a:buNone/>
              <a:defRPr sz="16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pic>
        <p:nvPicPr>
          <p:cNvPr id="5" name="Graphic 4">
            <a:extLst>
              <a:ext uri="{FF2B5EF4-FFF2-40B4-BE49-F238E27FC236}">
                <a16:creationId xmlns:a16="http://schemas.microsoft.com/office/drawing/2014/main" id="{F05D2CCB-CCFC-4A8A-ADA9-C1E4D13B968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828675"/>
            <a:ext cx="5876925" cy="5200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95123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5C4E19-B78B-4E39-B661-7E6A2E6C500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>
            <a:normAutofit/>
          </a:bodyPr>
          <a:lstStyle>
            <a:lvl1pPr algn="ctr">
              <a:defRPr lang="en-US" sz="2800" kern="1200" spc="150" baseline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E085D26-FA83-4414-959E-98936A7726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z="900"/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FB52E93-DE4C-4341-8D83-F0230E38B1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sz="900"/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C467230-4A0F-4B18-8BA9-C3B2FDD59C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900"/>
            </a:lvl1pPr>
          </a:lstStyle>
          <a:p>
            <a:fld id="{A49DFD55-3C28-40EF-9E31-A92D2E4017F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Chart Placeholder 6">
            <a:extLst>
              <a:ext uri="{FF2B5EF4-FFF2-40B4-BE49-F238E27FC236}">
                <a16:creationId xmlns:a16="http://schemas.microsoft.com/office/drawing/2014/main" id="{08AF2DB4-A973-4307-B59C-6058A138835C}"/>
              </a:ext>
            </a:extLst>
          </p:cNvPr>
          <p:cNvSpPr>
            <a:spLocks noGrp="1"/>
          </p:cNvSpPr>
          <p:nvPr>
            <p:ph type="chart" sz="quarter" idx="13"/>
          </p:nvPr>
        </p:nvSpPr>
        <p:spPr>
          <a:xfrm>
            <a:off x="838200" y="2111608"/>
            <a:ext cx="10515600" cy="3744912"/>
          </a:xfrm>
        </p:spPr>
        <p:txBody>
          <a:bodyPr/>
          <a:lstStyle/>
          <a:p>
            <a:r>
              <a:rPr lang="en-US"/>
              <a:t>Click icon to add chart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52777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5C4E19-B78B-4E39-B661-7E6A2E6C500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>
            <a:normAutofit/>
          </a:bodyPr>
          <a:lstStyle>
            <a:lvl1pPr algn="ctr">
              <a:defRPr lang="en-US" sz="2800" kern="1200" spc="150" baseline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Table Placeholder 7">
            <a:extLst>
              <a:ext uri="{FF2B5EF4-FFF2-40B4-BE49-F238E27FC236}">
                <a16:creationId xmlns:a16="http://schemas.microsoft.com/office/drawing/2014/main" id="{C3975522-461E-4D79-B5B9-BF9471B54688}"/>
              </a:ext>
            </a:extLst>
          </p:cNvPr>
          <p:cNvSpPr>
            <a:spLocks noGrp="1"/>
          </p:cNvSpPr>
          <p:nvPr>
            <p:ph type="tbl" sz="quarter" idx="14"/>
          </p:nvPr>
        </p:nvSpPr>
        <p:spPr>
          <a:xfrm>
            <a:off x="838200" y="2111381"/>
            <a:ext cx="10515600" cy="3744913"/>
          </a:xfrm>
        </p:spPr>
        <p:txBody>
          <a:bodyPr/>
          <a:lstStyle/>
          <a:p>
            <a:r>
              <a:rPr lang="en-US"/>
              <a:t>Click icon to add table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E085D26-FA83-4414-959E-98936A7726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z="900"/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FB52E93-DE4C-4341-8D83-F0230E38B1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sz="900"/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C467230-4A0F-4B18-8BA9-C3B2FDD59C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900"/>
            </a:lvl1pPr>
          </a:lstStyle>
          <a:p>
            <a:fld id="{A49DFD55-3C28-40EF-9E31-A92D2E4017F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068003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phic 6">
            <a:extLst>
              <a:ext uri="{FF2B5EF4-FFF2-40B4-BE49-F238E27FC236}">
                <a16:creationId xmlns:a16="http://schemas.microsoft.com/office/drawing/2014/main" id="{AEE644D4-F9A4-4237-BD5C-4B97ABA933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0"/>
            <a:ext cx="558165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2FF67A8-55FA-435D-A18C-96D63D22B53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657724" y="2809875"/>
            <a:ext cx="6696075" cy="1909763"/>
          </a:xfrm>
        </p:spPr>
        <p:txBody>
          <a:bodyPr anchor="b">
            <a:normAutofit/>
          </a:bodyPr>
          <a:lstStyle>
            <a:lvl1pPr>
              <a:defRPr lang="en-US" sz="2800" kern="1200" spc="150" baseline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0" name="Subtitle 2">
            <a:extLst>
              <a:ext uri="{FF2B5EF4-FFF2-40B4-BE49-F238E27FC236}">
                <a16:creationId xmlns:a16="http://schemas.microsoft.com/office/drawing/2014/main" id="{104828DA-5EC5-4A00-9A7B-CD9668EF24D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657725" y="5028803"/>
            <a:ext cx="6696074" cy="365125"/>
          </a:xfrm>
        </p:spPr>
        <p:txBody>
          <a:bodyPr anchor="b">
            <a:normAutofit/>
          </a:bodyPr>
          <a:lstStyle>
            <a:lvl1pPr marL="0" indent="0" algn="l">
              <a:buNone/>
              <a:defRPr sz="1600">
                <a:solidFill>
                  <a:schemeClr val="bg2">
                    <a:lumMod val="5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9303E9A-96BC-4283-A6E1-5948AEB119F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676774" y="6356350"/>
            <a:ext cx="1695450" cy="365125"/>
          </a:xfrm>
        </p:spPr>
        <p:txBody>
          <a:bodyPr/>
          <a:lstStyle>
            <a:lvl1pPr>
              <a:defRPr sz="900"/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5A19C49-052B-4D3E-B227-1D787463CE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743699" y="6356350"/>
            <a:ext cx="2543175" cy="365125"/>
          </a:xfrm>
        </p:spPr>
        <p:txBody>
          <a:bodyPr/>
          <a:lstStyle>
            <a:lvl1pPr>
              <a:defRPr sz="900"/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E5E724A-95F0-41B6-A77E-EDD067272C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658350" y="6356350"/>
            <a:ext cx="1695450" cy="365125"/>
          </a:xfrm>
        </p:spPr>
        <p:txBody>
          <a:bodyPr/>
          <a:lstStyle>
            <a:lvl1pPr>
              <a:defRPr sz="900"/>
            </a:lvl1pPr>
          </a:lstStyle>
          <a:p>
            <a:fld id="{A49DFD55-3C28-40EF-9E31-A92D2E4017FF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BDAC7E4E-FE06-4E90-8107-6B543E551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 userDrawn="1"/>
        </p:nvCxnSpPr>
        <p:spPr>
          <a:xfrm flipV="1">
            <a:off x="2209800" y="0"/>
            <a:ext cx="243840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030656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Slide 4 Peopl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CF3B5C-31C4-46BA-9FAD-72DF917A84D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885156" y="892177"/>
            <a:ext cx="8421688" cy="1325563"/>
          </a:xfrm>
        </p:spPr>
        <p:txBody>
          <a:bodyPr>
            <a:normAutofit/>
          </a:bodyPr>
          <a:lstStyle>
            <a:lvl1pPr algn="ctr">
              <a:defRPr lang="en-US" sz="2800" kern="1200" spc="150" baseline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B0BDE76A-30A6-4268-9656-28A484C3DCC9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487181" y="2886074"/>
            <a:ext cx="1845511" cy="1845511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659CD1F-9DFB-4048-9B9B-2BD7D4EC6400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1228568" y="5084524"/>
            <a:ext cx="2317707" cy="343061"/>
          </a:xfrm>
        </p:spPr>
        <p:txBody>
          <a:bodyPr anchor="ctr">
            <a:noAutofit/>
          </a:bodyPr>
          <a:lstStyle>
            <a:lvl1pPr marL="0" indent="0" algn="ctr">
              <a:buNone/>
              <a:defRPr lang="en-US" sz="1400" kern="1200" spc="150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26" name="Text Placeholder 2">
            <a:extLst>
              <a:ext uri="{FF2B5EF4-FFF2-40B4-BE49-F238E27FC236}">
                <a16:creationId xmlns:a16="http://schemas.microsoft.com/office/drawing/2014/main" id="{A02C0876-23F7-41FA-9AC9-721097D1A3CD}"/>
              </a:ext>
            </a:extLst>
          </p:cNvPr>
          <p:cNvSpPr>
            <a:spLocks noGrp="1"/>
          </p:cNvSpPr>
          <p:nvPr>
            <p:ph type="body" idx="21" hasCustomPrompt="1"/>
          </p:nvPr>
        </p:nvSpPr>
        <p:spPr>
          <a:xfrm>
            <a:off x="1487181" y="5464114"/>
            <a:ext cx="1845511" cy="343061"/>
          </a:xfrm>
        </p:spPr>
        <p:txBody>
          <a:bodyPr anchor="t">
            <a:noAutofit/>
          </a:bodyPr>
          <a:lstStyle>
            <a:lvl1pPr marL="0" indent="0" algn="ctr">
              <a:buNone/>
              <a:defRPr lang="en-US" sz="1000" kern="1200" spc="150" baseline="0" dirty="0" smtClean="0">
                <a:solidFill>
                  <a:schemeClr val="tx1"/>
                </a:solidFill>
                <a:latin typeface="+mn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17" name="Picture Placeholder 10">
            <a:extLst>
              <a:ext uri="{FF2B5EF4-FFF2-40B4-BE49-F238E27FC236}">
                <a16:creationId xmlns:a16="http://schemas.microsoft.com/office/drawing/2014/main" id="{C4CA5C9C-91D5-44B1-A82A-A49732B4691A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836914" y="2886074"/>
            <a:ext cx="1845511" cy="1845511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2">
            <a:extLst>
              <a:ext uri="{FF2B5EF4-FFF2-40B4-BE49-F238E27FC236}">
                <a16:creationId xmlns:a16="http://schemas.microsoft.com/office/drawing/2014/main" id="{572D0301-10F1-41B4-BEF8-C53FA4D66214}"/>
              </a:ext>
            </a:extLst>
          </p:cNvPr>
          <p:cNvSpPr>
            <a:spLocks noGrp="1"/>
          </p:cNvSpPr>
          <p:nvPr>
            <p:ph type="body" idx="18" hasCustomPrompt="1"/>
          </p:nvPr>
        </p:nvSpPr>
        <p:spPr>
          <a:xfrm>
            <a:off x="3578300" y="5084524"/>
            <a:ext cx="2330816" cy="343061"/>
          </a:xfrm>
        </p:spPr>
        <p:txBody>
          <a:bodyPr anchor="ctr">
            <a:noAutofit/>
          </a:bodyPr>
          <a:lstStyle>
            <a:lvl1pPr marL="0" indent="0" algn="ctr">
              <a:buNone/>
              <a:defRPr lang="en-US" sz="1400" kern="1200" spc="150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27" name="Text Placeholder 2">
            <a:extLst>
              <a:ext uri="{FF2B5EF4-FFF2-40B4-BE49-F238E27FC236}">
                <a16:creationId xmlns:a16="http://schemas.microsoft.com/office/drawing/2014/main" id="{7ADEB263-F204-4A78-A5E0-7361EFE0B921}"/>
              </a:ext>
            </a:extLst>
          </p:cNvPr>
          <p:cNvSpPr>
            <a:spLocks noGrp="1"/>
          </p:cNvSpPr>
          <p:nvPr>
            <p:ph type="body" idx="22" hasCustomPrompt="1"/>
          </p:nvPr>
        </p:nvSpPr>
        <p:spPr>
          <a:xfrm>
            <a:off x="3836913" y="5478796"/>
            <a:ext cx="1855949" cy="343061"/>
          </a:xfrm>
        </p:spPr>
        <p:txBody>
          <a:bodyPr anchor="t">
            <a:noAutofit/>
          </a:bodyPr>
          <a:lstStyle>
            <a:lvl1pPr marL="0" indent="0" algn="ctr">
              <a:buNone/>
              <a:defRPr lang="en-US" sz="1000" kern="1200" spc="150" baseline="0" dirty="0" smtClean="0">
                <a:solidFill>
                  <a:schemeClr val="tx1"/>
                </a:solidFill>
                <a:latin typeface="+mn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18" name="Picture Placeholder 10">
            <a:extLst>
              <a:ext uri="{FF2B5EF4-FFF2-40B4-BE49-F238E27FC236}">
                <a16:creationId xmlns:a16="http://schemas.microsoft.com/office/drawing/2014/main" id="{4EBC7D6F-397D-4C5A-AA62-F683F88531A2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327578" y="2886074"/>
            <a:ext cx="1845511" cy="1845511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pPr lvl="1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2">
            <a:extLst>
              <a:ext uri="{FF2B5EF4-FFF2-40B4-BE49-F238E27FC236}">
                <a16:creationId xmlns:a16="http://schemas.microsoft.com/office/drawing/2014/main" id="{E767B9DE-7410-43CC-90CF-52D67EF03D48}"/>
              </a:ext>
            </a:extLst>
          </p:cNvPr>
          <p:cNvSpPr>
            <a:spLocks noGrp="1"/>
          </p:cNvSpPr>
          <p:nvPr>
            <p:ph type="body" idx="19" hasCustomPrompt="1"/>
          </p:nvPr>
        </p:nvSpPr>
        <p:spPr>
          <a:xfrm>
            <a:off x="6068964" y="5084524"/>
            <a:ext cx="2317707" cy="343061"/>
          </a:xfrm>
        </p:spPr>
        <p:txBody>
          <a:bodyPr anchor="ctr">
            <a:noAutofit/>
          </a:bodyPr>
          <a:lstStyle>
            <a:lvl1pPr marL="0" indent="0" algn="ctr">
              <a:buNone/>
              <a:defRPr lang="en-US" sz="1400" kern="1200" spc="150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28" name="Text Placeholder 2">
            <a:extLst>
              <a:ext uri="{FF2B5EF4-FFF2-40B4-BE49-F238E27FC236}">
                <a16:creationId xmlns:a16="http://schemas.microsoft.com/office/drawing/2014/main" id="{103678F5-B025-46E2-BD45-E77861487165}"/>
              </a:ext>
            </a:extLst>
          </p:cNvPr>
          <p:cNvSpPr>
            <a:spLocks noGrp="1"/>
          </p:cNvSpPr>
          <p:nvPr>
            <p:ph type="body" idx="23" hasCustomPrompt="1"/>
          </p:nvPr>
        </p:nvSpPr>
        <p:spPr>
          <a:xfrm>
            <a:off x="6327577" y="5478796"/>
            <a:ext cx="1845511" cy="343061"/>
          </a:xfrm>
        </p:spPr>
        <p:txBody>
          <a:bodyPr anchor="t">
            <a:noAutofit/>
          </a:bodyPr>
          <a:lstStyle>
            <a:lvl1pPr marL="0" indent="0" algn="ctr">
              <a:buNone/>
              <a:defRPr lang="en-US" sz="1000" kern="1200" spc="150" baseline="0" dirty="0" smtClean="0">
                <a:solidFill>
                  <a:schemeClr val="tx1"/>
                </a:solidFill>
                <a:latin typeface="+mn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19" name="Picture Placeholder 10">
            <a:extLst>
              <a:ext uri="{FF2B5EF4-FFF2-40B4-BE49-F238E27FC236}">
                <a16:creationId xmlns:a16="http://schemas.microsoft.com/office/drawing/2014/main" id="{92E6B581-A522-4758-A9A4-8B9C7B860CF2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8747458" y="2886074"/>
            <a:ext cx="1845511" cy="1845511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5" name="Text Placeholder 2">
            <a:extLst>
              <a:ext uri="{FF2B5EF4-FFF2-40B4-BE49-F238E27FC236}">
                <a16:creationId xmlns:a16="http://schemas.microsoft.com/office/drawing/2014/main" id="{E13DFE1F-4534-4828-990E-B052F51FC65C}"/>
              </a:ext>
            </a:extLst>
          </p:cNvPr>
          <p:cNvSpPr>
            <a:spLocks noGrp="1"/>
          </p:cNvSpPr>
          <p:nvPr>
            <p:ph type="body" idx="20" hasCustomPrompt="1"/>
          </p:nvPr>
        </p:nvSpPr>
        <p:spPr>
          <a:xfrm>
            <a:off x="8488845" y="5084524"/>
            <a:ext cx="2317706" cy="343061"/>
          </a:xfrm>
        </p:spPr>
        <p:txBody>
          <a:bodyPr anchor="ctr">
            <a:noAutofit/>
          </a:bodyPr>
          <a:lstStyle>
            <a:lvl1pPr marL="0" indent="0" algn="ctr">
              <a:buNone/>
              <a:defRPr lang="en-US" sz="1400" kern="1200" spc="150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29" name="Text Placeholder 2">
            <a:extLst>
              <a:ext uri="{FF2B5EF4-FFF2-40B4-BE49-F238E27FC236}">
                <a16:creationId xmlns:a16="http://schemas.microsoft.com/office/drawing/2014/main" id="{7E3F385B-4DD9-4F3C-A02B-179B9FA61292}"/>
              </a:ext>
            </a:extLst>
          </p:cNvPr>
          <p:cNvSpPr>
            <a:spLocks noGrp="1"/>
          </p:cNvSpPr>
          <p:nvPr>
            <p:ph type="body" idx="24" hasCustomPrompt="1"/>
          </p:nvPr>
        </p:nvSpPr>
        <p:spPr>
          <a:xfrm>
            <a:off x="8747458" y="5464114"/>
            <a:ext cx="1845510" cy="343061"/>
          </a:xfrm>
        </p:spPr>
        <p:txBody>
          <a:bodyPr anchor="t">
            <a:noAutofit/>
          </a:bodyPr>
          <a:lstStyle>
            <a:lvl1pPr marL="0" indent="0" algn="ctr">
              <a:buNone/>
              <a:defRPr lang="en-US" sz="1000" kern="1200" spc="150" baseline="0" dirty="0" smtClean="0">
                <a:solidFill>
                  <a:schemeClr val="tx1"/>
                </a:solidFill>
                <a:latin typeface="+mn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255C16C-AA88-4BBF-8040-11ECFED618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z="900"/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BE560E3-F935-488F-8F0E-191D7B6B54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sz="900"/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B9CD8B2-CC23-467F-B0EE-2CC06D6308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900"/>
            </a:lvl1pPr>
          </a:lstStyle>
          <a:p>
            <a:fld id="{A49DFD55-3C28-40EF-9E31-A92D2E4017FF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73C911F2-9041-416A-B83C-F23B354E06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7334250" y="0"/>
            <a:ext cx="4857750" cy="1724025"/>
            <a:chOff x="7334250" y="0"/>
            <a:chExt cx="4857750" cy="1724025"/>
          </a:xfrm>
        </p:grpSpPr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4E4B72DA-52CB-4D39-A342-8857B4D959B2}"/>
                </a:ext>
              </a:extLst>
            </p:cNvPr>
            <p:cNvCxnSpPr/>
            <p:nvPr userDrawn="1"/>
          </p:nvCxnSpPr>
          <p:spPr>
            <a:xfrm flipH="1" flipV="1">
              <a:off x="7334250" y="0"/>
              <a:ext cx="4857750" cy="76200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21D9BCDA-DFB7-41A4-A7C7-CEE86CEDCBE5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1487150" y="0"/>
              <a:ext cx="704850" cy="1724025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95122785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Slide 8 Peop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187AAB93-862D-455E-9E73-3D0DAEFDED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473953"/>
            <a:ext cx="12192000" cy="5621336"/>
            <a:chOff x="0" y="473953"/>
            <a:chExt cx="12192000" cy="5621336"/>
          </a:xfrm>
        </p:grpSpPr>
        <p:pic>
          <p:nvPicPr>
            <p:cNvPr id="13" name="Graphic 12">
              <a:extLst>
                <a:ext uri="{FF2B5EF4-FFF2-40B4-BE49-F238E27FC236}">
                  <a16:creationId xmlns:a16="http://schemas.microsoft.com/office/drawing/2014/main" id="{B0DFD584-E5CF-41EF-B51E-679CE22DDF93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0" y="473953"/>
              <a:ext cx="2057400" cy="1647825"/>
            </a:xfrm>
            <a:prstGeom prst="rect">
              <a:avLst/>
            </a:prstGeom>
          </p:spPr>
        </p:pic>
        <p:pic>
          <p:nvPicPr>
            <p:cNvPr id="14" name="Graphic 13">
              <a:extLst>
                <a:ext uri="{FF2B5EF4-FFF2-40B4-BE49-F238E27FC236}">
                  <a16:creationId xmlns:a16="http://schemas.microsoft.com/office/drawing/2014/main" id="{E5C02DDF-25A6-42C7-9525-F279CE2095C0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11049000" y="5180889"/>
              <a:ext cx="1143000" cy="914400"/>
            </a:xfrm>
            <a:prstGeom prst="rect">
              <a:avLst/>
            </a:prstGeom>
          </p:spPr>
        </p:pic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81CF3B5C-31C4-46BA-9FAD-72DF917A84D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885156" y="892177"/>
            <a:ext cx="8421688" cy="1325563"/>
          </a:xfrm>
        </p:spPr>
        <p:txBody>
          <a:bodyPr>
            <a:normAutofit/>
          </a:bodyPr>
          <a:lstStyle>
            <a:lvl1pPr algn="ctr">
              <a:defRPr lang="en-US" sz="2800" kern="1200" spc="150" baseline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B0BDE76A-30A6-4268-9656-28A484C3DCC9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877176" y="2428875"/>
            <a:ext cx="1066800" cy="1066800"/>
          </a:xfrm>
          <a:solidFill>
            <a:schemeClr val="tx1"/>
          </a:solidFill>
        </p:spPr>
        <p:txBody>
          <a:bodyPr>
            <a:normAutofit/>
          </a:bodyPr>
          <a:lstStyle>
            <a:lvl1pPr marL="0" indent="0" algn="l">
              <a:lnSpc>
                <a:spcPct val="100000"/>
              </a:lnSpc>
              <a:buFont typeface="Arial" panose="020B0604020202020204" pitchFamily="34" charset="0"/>
              <a:buNone/>
              <a:defRPr sz="900">
                <a:solidFill>
                  <a:sysClr val="windowText" lastClr="000000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659CD1F-9DFB-4048-9B9B-2BD7D4EC6400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1500168" y="3654378"/>
            <a:ext cx="1828800" cy="343061"/>
          </a:xfrm>
        </p:spPr>
        <p:txBody>
          <a:bodyPr anchor="t">
            <a:noAutofit/>
          </a:bodyPr>
          <a:lstStyle>
            <a:lvl1pPr marL="0" indent="0" algn="ctr">
              <a:buNone/>
              <a:defRPr lang="en-US" sz="1050" kern="1200" spc="150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26" name="Text Placeholder 2">
            <a:extLst>
              <a:ext uri="{FF2B5EF4-FFF2-40B4-BE49-F238E27FC236}">
                <a16:creationId xmlns:a16="http://schemas.microsoft.com/office/drawing/2014/main" id="{A02C0876-23F7-41FA-9AC9-721097D1A3CD}"/>
              </a:ext>
            </a:extLst>
          </p:cNvPr>
          <p:cNvSpPr>
            <a:spLocks noGrp="1"/>
          </p:cNvSpPr>
          <p:nvPr>
            <p:ph type="body" idx="21" hasCustomPrompt="1"/>
          </p:nvPr>
        </p:nvSpPr>
        <p:spPr>
          <a:xfrm>
            <a:off x="1500168" y="3809747"/>
            <a:ext cx="1828800" cy="343061"/>
          </a:xfrm>
        </p:spPr>
        <p:txBody>
          <a:bodyPr anchor="ctr">
            <a:noAutofit/>
          </a:bodyPr>
          <a:lstStyle>
            <a:lvl1pPr marL="0" indent="0" algn="ctr">
              <a:buNone/>
              <a:defRPr lang="en-US" sz="900" kern="1200" spc="150" baseline="0" dirty="0" smtClean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17" name="Picture Placeholder 10">
            <a:extLst>
              <a:ext uri="{FF2B5EF4-FFF2-40B4-BE49-F238E27FC236}">
                <a16:creationId xmlns:a16="http://schemas.microsoft.com/office/drawing/2014/main" id="{C4CA5C9C-91D5-44B1-A82A-A49732B4691A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4226270" y="2428875"/>
            <a:ext cx="1066800" cy="1066800"/>
          </a:xfrm>
          <a:solidFill>
            <a:schemeClr val="tx1"/>
          </a:solidFill>
        </p:spPr>
        <p:txBody>
          <a:bodyPr>
            <a:normAutofit/>
          </a:bodyPr>
          <a:lstStyle>
            <a:lvl1pPr marL="0" indent="0" algn="l">
              <a:lnSpc>
                <a:spcPct val="100000"/>
              </a:lnSpc>
              <a:buNone/>
              <a:defRPr sz="900">
                <a:solidFill>
                  <a:sysClr val="windowText" lastClr="000000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2">
            <a:extLst>
              <a:ext uri="{FF2B5EF4-FFF2-40B4-BE49-F238E27FC236}">
                <a16:creationId xmlns:a16="http://schemas.microsoft.com/office/drawing/2014/main" id="{572D0301-10F1-41B4-BEF8-C53FA4D66214}"/>
              </a:ext>
            </a:extLst>
          </p:cNvPr>
          <p:cNvSpPr>
            <a:spLocks noGrp="1"/>
          </p:cNvSpPr>
          <p:nvPr>
            <p:ph type="body" idx="18" hasCustomPrompt="1"/>
          </p:nvPr>
        </p:nvSpPr>
        <p:spPr>
          <a:xfrm>
            <a:off x="3849262" y="3654378"/>
            <a:ext cx="1828800" cy="343061"/>
          </a:xfrm>
        </p:spPr>
        <p:txBody>
          <a:bodyPr anchor="t">
            <a:noAutofit/>
          </a:bodyPr>
          <a:lstStyle>
            <a:lvl1pPr marL="0" indent="0" algn="ctr">
              <a:buNone/>
              <a:defRPr lang="en-US" sz="1050" kern="1200" spc="150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27" name="Text Placeholder 2">
            <a:extLst>
              <a:ext uri="{FF2B5EF4-FFF2-40B4-BE49-F238E27FC236}">
                <a16:creationId xmlns:a16="http://schemas.microsoft.com/office/drawing/2014/main" id="{7ADEB263-F204-4A78-A5E0-7361EFE0B921}"/>
              </a:ext>
            </a:extLst>
          </p:cNvPr>
          <p:cNvSpPr>
            <a:spLocks noGrp="1"/>
          </p:cNvSpPr>
          <p:nvPr>
            <p:ph type="body" idx="22" hasCustomPrompt="1"/>
          </p:nvPr>
        </p:nvSpPr>
        <p:spPr>
          <a:xfrm>
            <a:off x="3849262" y="3809747"/>
            <a:ext cx="1828800" cy="343061"/>
          </a:xfrm>
        </p:spPr>
        <p:txBody>
          <a:bodyPr anchor="ctr">
            <a:noAutofit/>
          </a:bodyPr>
          <a:lstStyle>
            <a:lvl1pPr marL="0" indent="0" algn="ctr">
              <a:buNone/>
              <a:defRPr lang="en-US" sz="900" kern="1200" spc="150" baseline="0" dirty="0" smtClean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2" name="Picture Placeholder 10">
            <a:extLst>
              <a:ext uri="{FF2B5EF4-FFF2-40B4-BE49-F238E27FC236}">
                <a16:creationId xmlns:a16="http://schemas.microsoft.com/office/drawing/2014/main" id="{1938DB4D-239F-4E8E-8802-0470B0131189}"/>
              </a:ext>
            </a:extLst>
          </p:cNvPr>
          <p:cNvSpPr>
            <a:spLocks noGrp="1"/>
          </p:cNvSpPr>
          <p:nvPr>
            <p:ph type="pic" sz="quarter" idx="37"/>
          </p:nvPr>
        </p:nvSpPr>
        <p:spPr>
          <a:xfrm>
            <a:off x="6655584" y="2428875"/>
            <a:ext cx="1066800" cy="1066800"/>
          </a:xfrm>
          <a:solidFill>
            <a:schemeClr val="tx1"/>
          </a:solidFill>
        </p:spPr>
        <p:txBody>
          <a:bodyPr>
            <a:normAutofit/>
          </a:bodyPr>
          <a:lstStyle>
            <a:lvl1pPr marL="0" indent="0" algn="l">
              <a:lnSpc>
                <a:spcPct val="100000"/>
              </a:lnSpc>
              <a:buNone/>
              <a:defRPr sz="900">
                <a:solidFill>
                  <a:sysClr val="windowText" lastClr="000000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2">
            <a:extLst>
              <a:ext uri="{FF2B5EF4-FFF2-40B4-BE49-F238E27FC236}">
                <a16:creationId xmlns:a16="http://schemas.microsoft.com/office/drawing/2014/main" id="{E767B9DE-7410-43CC-90CF-52D67EF03D48}"/>
              </a:ext>
            </a:extLst>
          </p:cNvPr>
          <p:cNvSpPr>
            <a:spLocks noGrp="1"/>
          </p:cNvSpPr>
          <p:nvPr>
            <p:ph type="body" idx="19" hasCustomPrompt="1"/>
          </p:nvPr>
        </p:nvSpPr>
        <p:spPr>
          <a:xfrm>
            <a:off x="6198355" y="3654378"/>
            <a:ext cx="2105135" cy="343061"/>
          </a:xfrm>
        </p:spPr>
        <p:txBody>
          <a:bodyPr anchor="t">
            <a:noAutofit/>
          </a:bodyPr>
          <a:lstStyle>
            <a:lvl1pPr marL="0" indent="0" algn="ctr">
              <a:buNone/>
              <a:defRPr lang="en-US" sz="1050" kern="1200" spc="150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28" name="Text Placeholder 2">
            <a:extLst>
              <a:ext uri="{FF2B5EF4-FFF2-40B4-BE49-F238E27FC236}">
                <a16:creationId xmlns:a16="http://schemas.microsoft.com/office/drawing/2014/main" id="{103678F5-B025-46E2-BD45-E77861487165}"/>
              </a:ext>
            </a:extLst>
          </p:cNvPr>
          <p:cNvSpPr>
            <a:spLocks noGrp="1"/>
          </p:cNvSpPr>
          <p:nvPr>
            <p:ph type="body" idx="23" hasCustomPrompt="1"/>
          </p:nvPr>
        </p:nvSpPr>
        <p:spPr>
          <a:xfrm>
            <a:off x="6095999" y="3809747"/>
            <a:ext cx="2299855" cy="343061"/>
          </a:xfrm>
        </p:spPr>
        <p:txBody>
          <a:bodyPr anchor="ctr">
            <a:noAutofit/>
          </a:bodyPr>
          <a:lstStyle>
            <a:lvl1pPr marL="0" indent="0" algn="ctr">
              <a:buNone/>
              <a:defRPr lang="en-US" sz="900" kern="1200" spc="150" baseline="0" dirty="0" smtClean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19" name="Picture Placeholder 10">
            <a:extLst>
              <a:ext uri="{FF2B5EF4-FFF2-40B4-BE49-F238E27FC236}">
                <a16:creationId xmlns:a16="http://schemas.microsoft.com/office/drawing/2014/main" id="{92E6B581-A522-4758-A9A4-8B9C7B860CF2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9136814" y="2428875"/>
            <a:ext cx="1066800" cy="1066800"/>
          </a:xfrm>
          <a:solidFill>
            <a:schemeClr val="tx1"/>
          </a:solidFill>
        </p:spPr>
        <p:txBody>
          <a:bodyPr>
            <a:normAutofit/>
          </a:bodyPr>
          <a:lstStyle>
            <a:lvl1pPr marL="0" indent="0" algn="l">
              <a:lnSpc>
                <a:spcPct val="100000"/>
              </a:lnSpc>
              <a:buNone/>
              <a:defRPr sz="900">
                <a:solidFill>
                  <a:sysClr val="windowText" lastClr="000000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5" name="Text Placeholder 2">
            <a:extLst>
              <a:ext uri="{FF2B5EF4-FFF2-40B4-BE49-F238E27FC236}">
                <a16:creationId xmlns:a16="http://schemas.microsoft.com/office/drawing/2014/main" id="{E13DFE1F-4534-4828-990E-B052F51FC65C}"/>
              </a:ext>
            </a:extLst>
          </p:cNvPr>
          <p:cNvSpPr>
            <a:spLocks noGrp="1"/>
          </p:cNvSpPr>
          <p:nvPr>
            <p:ph type="body" idx="20" hasCustomPrompt="1"/>
          </p:nvPr>
        </p:nvSpPr>
        <p:spPr>
          <a:xfrm>
            <a:off x="8759806" y="3654378"/>
            <a:ext cx="1828800" cy="343061"/>
          </a:xfrm>
        </p:spPr>
        <p:txBody>
          <a:bodyPr anchor="t">
            <a:noAutofit/>
          </a:bodyPr>
          <a:lstStyle>
            <a:lvl1pPr marL="0" indent="0" algn="ctr">
              <a:buNone/>
              <a:defRPr lang="en-US" sz="1050" kern="1200" spc="150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29" name="Text Placeholder 2">
            <a:extLst>
              <a:ext uri="{FF2B5EF4-FFF2-40B4-BE49-F238E27FC236}">
                <a16:creationId xmlns:a16="http://schemas.microsoft.com/office/drawing/2014/main" id="{7E3F385B-4DD9-4F3C-A02B-179B9FA61292}"/>
              </a:ext>
            </a:extLst>
          </p:cNvPr>
          <p:cNvSpPr>
            <a:spLocks noGrp="1"/>
          </p:cNvSpPr>
          <p:nvPr>
            <p:ph type="body" idx="24" hasCustomPrompt="1"/>
          </p:nvPr>
        </p:nvSpPr>
        <p:spPr>
          <a:xfrm>
            <a:off x="8744480" y="3809747"/>
            <a:ext cx="1844126" cy="343061"/>
          </a:xfrm>
        </p:spPr>
        <p:txBody>
          <a:bodyPr anchor="ctr">
            <a:noAutofit/>
          </a:bodyPr>
          <a:lstStyle>
            <a:lvl1pPr marL="0" indent="0" algn="ctr">
              <a:buNone/>
              <a:defRPr lang="en-US" sz="900" kern="1200" spc="150" baseline="0" dirty="0" smtClean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55" name="Picture Placeholder 10">
            <a:extLst>
              <a:ext uri="{FF2B5EF4-FFF2-40B4-BE49-F238E27FC236}">
                <a16:creationId xmlns:a16="http://schemas.microsoft.com/office/drawing/2014/main" id="{1EBAEB1D-A7F9-4F90-B642-4277D3802BAB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1877176" y="4287711"/>
            <a:ext cx="1066800" cy="1066800"/>
          </a:xfrm>
          <a:solidFill>
            <a:schemeClr val="tx1"/>
          </a:solidFill>
        </p:spPr>
        <p:txBody>
          <a:bodyPr>
            <a:normAutofit/>
          </a:bodyPr>
          <a:lstStyle>
            <a:lvl1pPr marL="0" indent="0" algn="l">
              <a:lnSpc>
                <a:spcPct val="100000"/>
              </a:lnSpc>
              <a:buNone/>
              <a:defRPr sz="900">
                <a:solidFill>
                  <a:sysClr val="windowText" lastClr="000000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4" name="Text Placeholder 2">
            <a:extLst>
              <a:ext uri="{FF2B5EF4-FFF2-40B4-BE49-F238E27FC236}">
                <a16:creationId xmlns:a16="http://schemas.microsoft.com/office/drawing/2014/main" id="{22930C5B-603C-494E-A467-8B394D01D406}"/>
              </a:ext>
            </a:extLst>
          </p:cNvPr>
          <p:cNvSpPr>
            <a:spLocks noGrp="1"/>
          </p:cNvSpPr>
          <p:nvPr>
            <p:ph type="body" idx="25" hasCustomPrompt="1"/>
          </p:nvPr>
        </p:nvSpPr>
        <p:spPr>
          <a:xfrm>
            <a:off x="1500168" y="5513214"/>
            <a:ext cx="1828800" cy="343061"/>
          </a:xfrm>
        </p:spPr>
        <p:txBody>
          <a:bodyPr anchor="t">
            <a:noAutofit/>
          </a:bodyPr>
          <a:lstStyle>
            <a:lvl1pPr marL="0" indent="0" algn="ctr">
              <a:buNone/>
              <a:defRPr lang="en-US" sz="1050" kern="1200" spc="150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62" name="Text Placeholder 2">
            <a:extLst>
              <a:ext uri="{FF2B5EF4-FFF2-40B4-BE49-F238E27FC236}">
                <a16:creationId xmlns:a16="http://schemas.microsoft.com/office/drawing/2014/main" id="{540C455F-A23B-493F-B95E-AB485D91DA6A}"/>
              </a:ext>
            </a:extLst>
          </p:cNvPr>
          <p:cNvSpPr>
            <a:spLocks noGrp="1"/>
          </p:cNvSpPr>
          <p:nvPr>
            <p:ph type="body" idx="33" hasCustomPrompt="1"/>
          </p:nvPr>
        </p:nvSpPr>
        <p:spPr>
          <a:xfrm>
            <a:off x="1500168" y="5668583"/>
            <a:ext cx="1828800" cy="343061"/>
          </a:xfrm>
        </p:spPr>
        <p:txBody>
          <a:bodyPr anchor="ctr">
            <a:noAutofit/>
          </a:bodyPr>
          <a:lstStyle>
            <a:lvl1pPr marL="0" indent="0" algn="ctr">
              <a:buNone/>
              <a:defRPr lang="en-US" sz="900" kern="1200" spc="150" baseline="0" dirty="0" smtClean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56" name="Picture Placeholder 10">
            <a:extLst>
              <a:ext uri="{FF2B5EF4-FFF2-40B4-BE49-F238E27FC236}">
                <a16:creationId xmlns:a16="http://schemas.microsoft.com/office/drawing/2014/main" id="{9461A69E-14C8-4325-89AF-D4257C1C05BA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4226270" y="4287711"/>
            <a:ext cx="1066800" cy="1066800"/>
          </a:xfrm>
          <a:solidFill>
            <a:schemeClr val="tx1"/>
          </a:solidFill>
        </p:spPr>
        <p:txBody>
          <a:bodyPr>
            <a:normAutofit/>
          </a:bodyPr>
          <a:lstStyle>
            <a:lvl1pPr marL="0" indent="0" algn="l">
              <a:lnSpc>
                <a:spcPct val="100000"/>
              </a:lnSpc>
              <a:buNone/>
              <a:defRPr sz="900">
                <a:solidFill>
                  <a:sysClr val="windowText" lastClr="000000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9" name="Text Placeholder 2">
            <a:extLst>
              <a:ext uri="{FF2B5EF4-FFF2-40B4-BE49-F238E27FC236}">
                <a16:creationId xmlns:a16="http://schemas.microsoft.com/office/drawing/2014/main" id="{6D1C374C-DAF7-40EF-B279-4EC7A2AFE6A2}"/>
              </a:ext>
            </a:extLst>
          </p:cNvPr>
          <p:cNvSpPr>
            <a:spLocks noGrp="1"/>
          </p:cNvSpPr>
          <p:nvPr>
            <p:ph type="body" idx="30" hasCustomPrompt="1"/>
          </p:nvPr>
        </p:nvSpPr>
        <p:spPr>
          <a:xfrm>
            <a:off x="3849262" y="5513214"/>
            <a:ext cx="1828800" cy="343061"/>
          </a:xfrm>
        </p:spPr>
        <p:txBody>
          <a:bodyPr anchor="t">
            <a:noAutofit/>
          </a:bodyPr>
          <a:lstStyle>
            <a:lvl1pPr marL="0" indent="0" algn="ctr">
              <a:buNone/>
              <a:defRPr lang="en-US" sz="1050" kern="1200" spc="150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63" name="Text Placeholder 2">
            <a:extLst>
              <a:ext uri="{FF2B5EF4-FFF2-40B4-BE49-F238E27FC236}">
                <a16:creationId xmlns:a16="http://schemas.microsoft.com/office/drawing/2014/main" id="{421FF438-E4E8-4643-BCB3-4A1C12429042}"/>
              </a:ext>
            </a:extLst>
          </p:cNvPr>
          <p:cNvSpPr>
            <a:spLocks noGrp="1"/>
          </p:cNvSpPr>
          <p:nvPr>
            <p:ph type="body" idx="34" hasCustomPrompt="1"/>
          </p:nvPr>
        </p:nvSpPr>
        <p:spPr>
          <a:xfrm>
            <a:off x="3849262" y="5668583"/>
            <a:ext cx="1828800" cy="343061"/>
          </a:xfrm>
        </p:spPr>
        <p:txBody>
          <a:bodyPr anchor="ctr">
            <a:noAutofit/>
          </a:bodyPr>
          <a:lstStyle>
            <a:lvl1pPr marL="0" indent="0" algn="ctr">
              <a:buNone/>
              <a:defRPr lang="en-US" sz="900" kern="1200" spc="150" baseline="0" dirty="0" smtClean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33" name="Picture Placeholder 10">
            <a:extLst>
              <a:ext uri="{FF2B5EF4-FFF2-40B4-BE49-F238E27FC236}">
                <a16:creationId xmlns:a16="http://schemas.microsoft.com/office/drawing/2014/main" id="{E029C5CA-EDDA-4BF9-9051-8B09E98EE1E2}"/>
              </a:ext>
            </a:extLst>
          </p:cNvPr>
          <p:cNvSpPr>
            <a:spLocks noGrp="1"/>
          </p:cNvSpPr>
          <p:nvPr>
            <p:ph type="pic" sz="quarter" idx="38"/>
          </p:nvPr>
        </p:nvSpPr>
        <p:spPr>
          <a:xfrm>
            <a:off x="6655584" y="4287711"/>
            <a:ext cx="1066800" cy="1066800"/>
          </a:xfrm>
          <a:solidFill>
            <a:schemeClr val="tx1"/>
          </a:solidFill>
        </p:spPr>
        <p:txBody>
          <a:bodyPr>
            <a:normAutofit/>
          </a:bodyPr>
          <a:lstStyle>
            <a:lvl1pPr marL="0" indent="0" algn="l">
              <a:lnSpc>
                <a:spcPct val="100000"/>
              </a:lnSpc>
              <a:buNone/>
              <a:defRPr sz="900">
                <a:solidFill>
                  <a:sysClr val="windowText" lastClr="000000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0" name="Text Placeholder 2">
            <a:extLst>
              <a:ext uri="{FF2B5EF4-FFF2-40B4-BE49-F238E27FC236}">
                <a16:creationId xmlns:a16="http://schemas.microsoft.com/office/drawing/2014/main" id="{D4FEDD19-A7BA-45BB-93A0-F1E896C9F26D}"/>
              </a:ext>
            </a:extLst>
          </p:cNvPr>
          <p:cNvSpPr>
            <a:spLocks noGrp="1"/>
          </p:cNvSpPr>
          <p:nvPr>
            <p:ph type="body" idx="31" hasCustomPrompt="1"/>
          </p:nvPr>
        </p:nvSpPr>
        <p:spPr>
          <a:xfrm>
            <a:off x="6339926" y="5513214"/>
            <a:ext cx="1828800" cy="343061"/>
          </a:xfrm>
        </p:spPr>
        <p:txBody>
          <a:bodyPr anchor="t">
            <a:noAutofit/>
          </a:bodyPr>
          <a:lstStyle>
            <a:lvl1pPr marL="0" indent="0" algn="ctr">
              <a:buNone/>
              <a:defRPr lang="en-US" sz="1050" kern="1200" spc="150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64" name="Text Placeholder 2">
            <a:extLst>
              <a:ext uri="{FF2B5EF4-FFF2-40B4-BE49-F238E27FC236}">
                <a16:creationId xmlns:a16="http://schemas.microsoft.com/office/drawing/2014/main" id="{A12F0175-7AEE-46B1-9590-D4A427680DC7}"/>
              </a:ext>
            </a:extLst>
          </p:cNvPr>
          <p:cNvSpPr>
            <a:spLocks noGrp="1"/>
          </p:cNvSpPr>
          <p:nvPr>
            <p:ph type="body" idx="35" hasCustomPrompt="1"/>
          </p:nvPr>
        </p:nvSpPr>
        <p:spPr>
          <a:xfrm>
            <a:off x="6339926" y="5668583"/>
            <a:ext cx="1813474" cy="343061"/>
          </a:xfrm>
        </p:spPr>
        <p:txBody>
          <a:bodyPr anchor="ctr">
            <a:noAutofit/>
          </a:bodyPr>
          <a:lstStyle>
            <a:lvl1pPr marL="0" indent="0" algn="ctr">
              <a:buNone/>
              <a:defRPr lang="en-US" sz="900" kern="1200" spc="150" baseline="0" dirty="0" smtClean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58" name="Picture Placeholder 10">
            <a:extLst>
              <a:ext uri="{FF2B5EF4-FFF2-40B4-BE49-F238E27FC236}">
                <a16:creationId xmlns:a16="http://schemas.microsoft.com/office/drawing/2014/main" id="{622ED9F4-EB9B-4588-8501-BFECB846EE73}"/>
              </a:ext>
            </a:extLst>
          </p:cNvPr>
          <p:cNvSpPr>
            <a:spLocks noGrp="1"/>
          </p:cNvSpPr>
          <p:nvPr>
            <p:ph type="pic" sz="quarter" idx="29"/>
          </p:nvPr>
        </p:nvSpPr>
        <p:spPr>
          <a:xfrm>
            <a:off x="9136814" y="4287711"/>
            <a:ext cx="1066800" cy="1066800"/>
          </a:xfrm>
          <a:solidFill>
            <a:schemeClr val="tx1"/>
          </a:solidFill>
        </p:spPr>
        <p:txBody>
          <a:bodyPr>
            <a:normAutofit/>
          </a:bodyPr>
          <a:lstStyle>
            <a:lvl1pPr marL="0" indent="0" algn="l">
              <a:lnSpc>
                <a:spcPct val="100000"/>
              </a:lnSpc>
              <a:buNone/>
              <a:defRPr sz="900">
                <a:solidFill>
                  <a:sysClr val="windowText" lastClr="000000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1" name="Text Placeholder 2">
            <a:extLst>
              <a:ext uri="{FF2B5EF4-FFF2-40B4-BE49-F238E27FC236}">
                <a16:creationId xmlns:a16="http://schemas.microsoft.com/office/drawing/2014/main" id="{5026D39F-46AB-4680-9A52-F367344A3531}"/>
              </a:ext>
            </a:extLst>
          </p:cNvPr>
          <p:cNvSpPr>
            <a:spLocks noGrp="1"/>
          </p:cNvSpPr>
          <p:nvPr>
            <p:ph type="body" idx="32" hasCustomPrompt="1"/>
          </p:nvPr>
        </p:nvSpPr>
        <p:spPr>
          <a:xfrm>
            <a:off x="8759806" y="5513214"/>
            <a:ext cx="1828800" cy="343061"/>
          </a:xfrm>
        </p:spPr>
        <p:txBody>
          <a:bodyPr anchor="t">
            <a:noAutofit/>
          </a:bodyPr>
          <a:lstStyle>
            <a:lvl1pPr marL="0" indent="0" algn="ctr">
              <a:buNone/>
              <a:defRPr lang="en-US" sz="1050" kern="1200" spc="150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65" name="Text Placeholder 2">
            <a:extLst>
              <a:ext uri="{FF2B5EF4-FFF2-40B4-BE49-F238E27FC236}">
                <a16:creationId xmlns:a16="http://schemas.microsoft.com/office/drawing/2014/main" id="{04E11FE2-6320-4E8C-A5B3-8104AF329ADA}"/>
              </a:ext>
            </a:extLst>
          </p:cNvPr>
          <p:cNvSpPr>
            <a:spLocks noGrp="1"/>
          </p:cNvSpPr>
          <p:nvPr>
            <p:ph type="body" idx="36" hasCustomPrompt="1"/>
          </p:nvPr>
        </p:nvSpPr>
        <p:spPr>
          <a:xfrm>
            <a:off x="8744480" y="5668583"/>
            <a:ext cx="1844126" cy="343061"/>
          </a:xfrm>
        </p:spPr>
        <p:txBody>
          <a:bodyPr anchor="ctr">
            <a:noAutofit/>
          </a:bodyPr>
          <a:lstStyle>
            <a:lvl1pPr marL="0" indent="0" algn="ctr">
              <a:buNone/>
              <a:defRPr lang="en-US" sz="900" kern="1200" spc="150" baseline="0" dirty="0" smtClean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255C16C-AA88-4BBF-8040-11ECFED618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z="900">
                <a:solidFill>
                  <a:srgbClr val="898989"/>
                </a:solidFill>
              </a:defRPr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BE560E3-F935-488F-8F0E-191D7B6B54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sz="900">
                <a:solidFill>
                  <a:srgbClr val="898989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B9CD8B2-CC23-467F-B0EE-2CC06D6308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900">
                <a:solidFill>
                  <a:srgbClr val="898989"/>
                </a:solidFill>
              </a:defRPr>
            </a:lvl1pPr>
          </a:lstStyle>
          <a:p>
            <a:fld id="{A49DFD55-3C28-40EF-9E31-A92D2E4017F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5712064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F4C17E5-24ED-44BC-BA50-02EF903552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833D101-3AF0-4F06-90ED-B83615C36CE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2AE9FDE-AF95-49F8-A927-35A23C9E653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C2E900D-8FF9-4E80-860D-89C2D3B4E4E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1A66A0C-1415-46A3-A1FF-BE18C70873E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49DFD55-3C28-40EF-9E31-A92D2E4017F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190612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61" r:id="rId4"/>
    <p:sldLayoutId id="2147483666" r:id="rId5"/>
    <p:sldLayoutId id="2147483667" r:id="rId6"/>
    <p:sldLayoutId id="2147483654" r:id="rId7"/>
    <p:sldLayoutId id="2147483663" r:id="rId8"/>
    <p:sldLayoutId id="2147483662" r:id="rId9"/>
    <p:sldLayoutId id="2147483668" r:id="rId10"/>
    <p:sldLayoutId id="2147483652" r:id="rId11"/>
    <p:sldLayoutId id="2147483653" r:id="rId12"/>
    <p:sldLayoutId id="2147483660" r:id="rId13"/>
    <p:sldLayoutId id="2147483664" r:id="rId14"/>
    <p:sldLayoutId id="2147483665" r:id="rId15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6.xml"/><Relationship Id="rId5" Type="http://schemas.microsoft.com/office/2007/relationships/hdphoto" Target="../media/hdphoto3.wdp"/><Relationship Id="rId4" Type="http://schemas.openxmlformats.org/officeDocument/2006/relationships/image" Target="../media/image21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2030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E75451-6A4B-484B-9ED1-353CCE25B0F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16040" y="4434840"/>
            <a:ext cx="4941771" cy="1122202"/>
          </a:xfrm>
        </p:spPr>
        <p:txBody>
          <a:bodyPr anchor="b">
            <a:normAutofit/>
          </a:bodyPr>
          <a:lstStyle/>
          <a:p>
            <a:r>
              <a:rPr lang="it-IT" dirty="0"/>
              <a:t>City </a:t>
            </a:r>
            <a:r>
              <a:rPr lang="en-US" dirty="0"/>
              <a:t>madness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236A1B4-B8D1-4A72-8E20-0703F54BF1F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16041" y="5586890"/>
            <a:ext cx="4941770" cy="396660"/>
          </a:xfrm>
        </p:spPr>
        <p:txBody>
          <a:bodyPr>
            <a:normAutofit/>
          </a:bodyPr>
          <a:lstStyle/>
          <a:p>
            <a:r>
              <a:rPr lang="it-IT" dirty="0"/>
              <a:t>Toby </a:t>
            </a:r>
            <a:r>
              <a:rPr lang="en-US" sz="1800" dirty="0" err="1"/>
              <a:t>Flenderson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6BF34DE-5450-BF40-A146-054920BD35C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80817"/>
          <a:stretch/>
        </p:blipFill>
        <p:spPr>
          <a:xfrm>
            <a:off x="10691401" y="308881"/>
            <a:ext cx="1332820" cy="1234784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3CD5BA77-7BA7-D5DE-93C8-6160F72579C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19289" y="5175760"/>
            <a:ext cx="1813717" cy="1615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605881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2030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45B9A9-FEF4-4C3D-CF7A-470BC3B097C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it-IT" dirty="0"/>
              <a:t>demo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A7536D2-D9D8-85A7-93CD-5DC35FAC8B7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037201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2030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32731C-311B-46F7-A865-6C3AF6B09A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62075" y="822326"/>
            <a:ext cx="5111750" cy="1204912"/>
          </a:xfrm>
        </p:spPr>
        <p:txBody>
          <a:bodyPr>
            <a:normAutofit/>
          </a:bodyPr>
          <a:lstStyle/>
          <a:p>
            <a:r>
              <a:rPr lang="en-US" sz="3600" dirty="0"/>
              <a:t>INTRODUCTION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D5232F9-FD00-464A-9F17-619C91AEF8F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362075" y="2278625"/>
            <a:ext cx="5111750" cy="3463413"/>
          </a:xfrm>
        </p:spPr>
        <p:txBody>
          <a:bodyPr>
            <a:normAutofit/>
          </a:bodyPr>
          <a:lstStyle/>
          <a:p>
            <a:r>
              <a:rPr lang="en-US" sz="2000" dirty="0"/>
              <a:t>Inspiration: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City exploration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Path finder</a:t>
            </a:r>
          </a:p>
          <a:p>
            <a:endParaRPr lang="en-US" sz="2000" dirty="0"/>
          </a:p>
          <a:p>
            <a:r>
              <a:rPr lang="en-US" sz="2000" dirty="0"/>
              <a:t>Artistic vision: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Different user experience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Multimodal feedback</a:t>
            </a:r>
          </a:p>
          <a:p>
            <a:endParaRPr lang="en-US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0E12647-CCB2-45E2-A9CB-A868F490497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1219200" cy="365125"/>
          </a:xfrm>
        </p:spPr>
        <p:txBody>
          <a:bodyPr/>
          <a:lstStyle/>
          <a:p>
            <a:r>
              <a:rPr lang="en-US" dirty="0"/>
              <a:t>2022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D51ED20-04D4-4894-B0C2-9C541A61A7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463800" y="6356350"/>
            <a:ext cx="3479800" cy="365125"/>
          </a:xfrm>
        </p:spPr>
        <p:txBody>
          <a:bodyPr/>
          <a:lstStyle/>
          <a:p>
            <a:r>
              <a:rPr lang="it-IT" dirty="0"/>
              <a:t>CITY MADNESS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BC1787E-7110-4989-B0B8-DD4E0ACC09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A49DFD55-3C28-40EF-9E31-A92D2E4017FF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151636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2030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FE5F11-B7B9-4B80-8C6A-A8A7A7190B7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991350" y="2148840"/>
            <a:ext cx="4179570" cy="1715531"/>
          </a:xfrm>
        </p:spPr>
        <p:txBody>
          <a:bodyPr/>
          <a:lstStyle/>
          <a:p>
            <a:r>
              <a:rPr lang="it-IT" dirty="0"/>
              <a:t>HACKATON PROTOTYPE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A8AFAA9-633A-475C-B8ED-840A34F7294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991350" y="3962003"/>
            <a:ext cx="4179570" cy="365125"/>
          </a:xfrm>
        </p:spPr>
        <p:txBody>
          <a:bodyPr>
            <a:no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Graphic interface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User interaction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Audio feedback</a:t>
            </a:r>
          </a:p>
          <a:p>
            <a:endParaRPr lang="en-US" sz="2000" dirty="0"/>
          </a:p>
          <a:p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7972809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2030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CA0637-CCAA-425E-A57A-6205AFDC8B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85156" y="892177"/>
            <a:ext cx="8421688" cy="1325563"/>
          </a:xfrm>
        </p:spPr>
        <p:txBody>
          <a:bodyPr/>
          <a:lstStyle/>
          <a:p>
            <a:r>
              <a:rPr lang="it-IT" dirty="0"/>
              <a:t>ARTISTIC INSTALLATION OVERVIEW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51C395-6BC4-4F00-B40B-069DBBB7C08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3160183"/>
            <a:ext cx="2882475" cy="823912"/>
          </a:xfrm>
        </p:spPr>
        <p:txBody>
          <a:bodyPr/>
          <a:lstStyle/>
          <a:p>
            <a:r>
              <a:rPr lang="it-IT" dirty="0"/>
              <a:t>HUMAN-COMPUTER INTERACTION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DE59236-37DD-4582-A2A0-3F9A13A3B55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5054592" y="3248265"/>
            <a:ext cx="2036089" cy="984530"/>
          </a:xfrm>
        </p:spPr>
        <p:txBody>
          <a:bodyPr/>
          <a:lstStyle/>
          <a:p>
            <a:r>
              <a:rPr lang="it-IT" dirty="0"/>
              <a:t>GRAPHIC INTERFACE</a:t>
            </a:r>
          </a:p>
          <a:p>
            <a:r>
              <a:rPr lang="it-IT" dirty="0"/>
              <a:t>Processing</a:t>
            </a:r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1F939793-2181-4A3D-9C5A-CE676CC83EC0}"/>
              </a:ext>
            </a:extLst>
          </p:cNvPr>
          <p:cNvSpPr>
            <a:spLocks noGrp="1"/>
          </p:cNvSpPr>
          <p:nvPr>
            <p:ph type="body" idx="13"/>
          </p:nvPr>
        </p:nvSpPr>
        <p:spPr>
          <a:xfrm>
            <a:off x="9039926" y="3568176"/>
            <a:ext cx="2882475" cy="365126"/>
          </a:xfrm>
        </p:spPr>
        <p:txBody>
          <a:bodyPr/>
          <a:lstStyle/>
          <a:p>
            <a:r>
              <a:rPr lang="it-IT" dirty="0"/>
              <a:t>AUDIO FEEDBACK</a:t>
            </a:r>
          </a:p>
          <a:p>
            <a:r>
              <a:rPr lang="it-IT" dirty="0"/>
              <a:t>Pure Data</a:t>
            </a:r>
            <a:endParaRPr lang="en-US" dirty="0"/>
          </a:p>
        </p:txBody>
      </p:sp>
      <p:sp>
        <p:nvSpPr>
          <p:cNvPr id="9" name="Date Placeholder 8">
            <a:extLst>
              <a:ext uri="{FF2B5EF4-FFF2-40B4-BE49-F238E27FC236}">
                <a16:creationId xmlns:a16="http://schemas.microsoft.com/office/drawing/2014/main" id="{B86AD343-7149-4E7C-BD28-3080F25980C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 dirty="0"/>
              <a:t>2022</a:t>
            </a:r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A865CC01-A53B-495A-820C-BEC2680EDC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it-IT" dirty="0"/>
              <a:t>CITY MADNESS</a:t>
            </a:r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7AE81C1E-A7C3-40CD-9C11-0C03A22212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A49DFD55-3C28-40EF-9E31-A92D2E4017FF}" type="slidenum">
              <a:rPr lang="en-US" smtClean="0"/>
              <a:pPr/>
              <a:t>4</a:t>
            </a:fld>
            <a:endParaRPr lang="en-US" dirty="0"/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33EB9417-6CA3-0241-66CD-DFB7FBCE3741}"/>
              </a:ext>
            </a:extLst>
          </p:cNvPr>
          <p:cNvCxnSpPr>
            <a:cxnSpLocks/>
          </p:cNvCxnSpPr>
          <p:nvPr/>
        </p:nvCxnSpPr>
        <p:spPr>
          <a:xfrm flipV="1">
            <a:off x="7012023" y="3557967"/>
            <a:ext cx="1737852" cy="1417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644502E5-982E-0BAC-352E-C5A6851E2725}"/>
              </a:ext>
            </a:extLst>
          </p:cNvPr>
          <p:cNvCxnSpPr>
            <a:cxnSpLocks/>
          </p:cNvCxnSpPr>
          <p:nvPr/>
        </p:nvCxnSpPr>
        <p:spPr>
          <a:xfrm>
            <a:off x="3508052" y="3578296"/>
            <a:ext cx="133964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077086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2030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C6D044-C704-4974-935B-AE3D7EFC9B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Particles system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605A466-F587-A41B-4A68-BE8D362CF16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2076450" y="2836766"/>
            <a:ext cx="3924300" cy="3005689"/>
          </a:xfrm>
        </p:spPr>
        <p:txBody>
          <a:bodyPr>
            <a:norm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City composition fetch from geographical data.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3 types of particles.</a:t>
            </a:r>
          </a:p>
          <a:p>
            <a:r>
              <a:rPr lang="en-US" sz="2000" dirty="0"/>
              <a:t>	- City streets</a:t>
            </a:r>
          </a:p>
          <a:p>
            <a:r>
              <a:rPr lang="en-US" sz="2000" dirty="0"/>
              <a:t>	- User path</a:t>
            </a:r>
          </a:p>
          <a:p>
            <a:r>
              <a:rPr lang="en-US" sz="2000" dirty="0"/>
              <a:t>	- User motion</a:t>
            </a:r>
          </a:p>
        </p:txBody>
      </p:sp>
      <p:pic>
        <p:nvPicPr>
          <p:cNvPr id="13" name="Content Placeholder 12">
            <a:extLst>
              <a:ext uri="{FF2B5EF4-FFF2-40B4-BE49-F238E27FC236}">
                <a16:creationId xmlns:a16="http://schemas.microsoft.com/office/drawing/2014/main" id="{FE952296-F8FE-139D-6DFE-4497C1388C5D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421"/>
                    </a14:imgEffect>
                    <a14:imgEffect>
                      <a14:saturation sat="400000"/>
                    </a14:imgEffect>
                    <a14:imgEffect>
                      <a14:brightnessContrast bright="37000" contrast="-12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469789" y="2109585"/>
            <a:ext cx="5214125" cy="3258828"/>
          </a:xfrm>
          <a:prstGeom prst="rect">
            <a:avLst/>
          </a:prstGeom>
          <a:ln w="2286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  <p:sp>
        <p:nvSpPr>
          <p:cNvPr id="9" name="Date Placeholder 8">
            <a:extLst>
              <a:ext uri="{FF2B5EF4-FFF2-40B4-BE49-F238E27FC236}">
                <a16:creationId xmlns:a16="http://schemas.microsoft.com/office/drawing/2014/main" id="{A672774E-BCBF-4B44-9E79-28E9153ABA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2022</a:t>
            </a:r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18FAD6D3-B1FB-463D-87D0-FA9A4AEA13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CITY MADNESS</a:t>
            </a:r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6D5843A7-CBF3-441B-919C-8467B2BB19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9DFD55-3C28-40EF-9E31-A92D2E4017FF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0357991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2030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EF5859-10C9-4588-9727-B9362E26C2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33499" y="1140542"/>
            <a:ext cx="4949313" cy="595866"/>
          </a:xfrm>
        </p:spPr>
        <p:txBody>
          <a:bodyPr>
            <a:normAutofit/>
          </a:bodyPr>
          <a:lstStyle/>
          <a:p>
            <a:r>
              <a:rPr lang="en-US" sz="3600" dirty="0"/>
              <a:t>User interaction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71D7E5-EF66-4BCD-8DAA-E9061157F0B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33499" y="2831460"/>
            <a:ext cx="4562167" cy="1195080"/>
          </a:xfrm>
        </p:spPr>
        <p:txBody>
          <a:bodyPr>
            <a:noAutofit/>
          </a:bodyPr>
          <a:lstStyle/>
          <a:p>
            <a:r>
              <a:rPr lang="it-IT" sz="2000" dirty="0"/>
              <a:t>Click </a:t>
            </a:r>
            <a:r>
              <a:rPr lang="it-IT" sz="2000" dirty="0" err="1"/>
              <a:t>anywhere</a:t>
            </a:r>
            <a:r>
              <a:rPr lang="it-IT" sz="2000" dirty="0"/>
              <a:t> in the window to set the </a:t>
            </a:r>
            <a:r>
              <a:rPr lang="it-IT" sz="2000" dirty="0" err="1"/>
              <a:t>starting</a:t>
            </a:r>
            <a:r>
              <a:rPr lang="it-IT" sz="2000" dirty="0"/>
              <a:t> and </a:t>
            </a:r>
            <a:r>
              <a:rPr lang="it-IT" sz="2000" dirty="0" err="1"/>
              <a:t>final</a:t>
            </a:r>
            <a:r>
              <a:rPr lang="it-IT" sz="2000" dirty="0"/>
              <a:t> point of the </a:t>
            </a:r>
            <a:r>
              <a:rPr lang="it-IT" sz="2000" dirty="0" err="1"/>
              <a:t>journey</a:t>
            </a:r>
            <a:r>
              <a:rPr lang="it-IT" sz="2000" dirty="0"/>
              <a:t>.</a:t>
            </a:r>
            <a:endParaRPr lang="en-US" sz="2000" dirty="0"/>
          </a:p>
          <a:p>
            <a:endParaRPr lang="en-US" sz="2000" dirty="0"/>
          </a:p>
          <a:p>
            <a:endParaRPr lang="it-IT" sz="2000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AB5BAF8-EA80-4AD4-8D83-5960C299573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333500" y="6356350"/>
            <a:ext cx="985157" cy="365125"/>
          </a:xfrm>
        </p:spPr>
        <p:txBody>
          <a:bodyPr/>
          <a:lstStyle/>
          <a:p>
            <a:r>
              <a:rPr lang="en-US" dirty="0"/>
              <a:t>2022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6C19884-873C-4D13-BE6D-318CF07B0D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669886" y="6356349"/>
            <a:ext cx="2482842" cy="365125"/>
          </a:xfrm>
        </p:spPr>
        <p:txBody>
          <a:bodyPr/>
          <a:lstStyle/>
          <a:p>
            <a:r>
              <a:rPr lang="it-IT" dirty="0"/>
              <a:t>CITY MADNESS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C991F00-87A7-45A6-8029-B097FA7249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536305" y="6356350"/>
            <a:ext cx="987552" cy="365125"/>
          </a:xfrm>
        </p:spPr>
        <p:txBody>
          <a:bodyPr/>
          <a:lstStyle/>
          <a:p>
            <a:fld id="{A49DFD55-3C28-40EF-9E31-A92D2E4017FF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90FCAB0B-E8EF-EFE2-8BCA-A70AEA861444}"/>
              </a:ext>
            </a:extLst>
          </p:cNvPr>
          <p:cNvSpPr txBox="1">
            <a:spLocks/>
          </p:cNvSpPr>
          <p:nvPr/>
        </p:nvSpPr>
        <p:spPr>
          <a:xfrm>
            <a:off x="1333499" y="4262054"/>
            <a:ext cx="4562167" cy="119508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/>
              <a:t>Select between two </a:t>
            </a:r>
            <a:r>
              <a:rPr lang="en-US" sz="2000"/>
              <a:t>path generation </a:t>
            </a:r>
            <a:r>
              <a:rPr lang="en-US" sz="2000" dirty="0"/>
              <a:t>modes</a:t>
            </a:r>
          </a:p>
          <a:p>
            <a:endParaRPr lang="it-IT" sz="2000" dirty="0"/>
          </a:p>
        </p:txBody>
      </p:sp>
    </p:spTree>
    <p:extLst>
      <p:ext uri="{BB962C8B-B14F-4D97-AF65-F5344CB8AC3E}">
        <p14:creationId xmlns:p14="http://schemas.microsoft.com/office/powerpoint/2010/main" val="171321959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2030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3E5FEE2D-79E5-4C1D-8BF7-EE619CA703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PATH GENERATION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7F1AE66-47AA-4110-86B9-0626D495398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 dirty="0"/>
              <a:t>2022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BA5A93F-DCAE-40B8-8E94-3239A1A6A2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s-CO" dirty="0"/>
              <a:t>CITY MADNESS</a:t>
            </a:r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3091613-153A-4005-9F4D-2F185AE5F7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A49DFD55-3C28-40EF-9E31-A92D2E4017FF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0A2745C-C09A-819C-80A5-4060DD76A43D}"/>
              </a:ext>
            </a:extLst>
          </p:cNvPr>
          <p:cNvSpPr txBox="1"/>
          <p:nvPr/>
        </p:nvSpPr>
        <p:spPr>
          <a:xfrm>
            <a:off x="693174" y="1690688"/>
            <a:ext cx="5127523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Standard </a:t>
            </a:r>
            <a:r>
              <a:rPr lang="it-IT" dirty="0" err="1"/>
              <a:t>path</a:t>
            </a:r>
            <a:r>
              <a:rPr lang="it-IT" dirty="0"/>
              <a:t>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Each node present in the path, triggers a note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“Std mode” does not consider dissonances between consecutives notes.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It is the shortest way between the beginning and the final of the journey.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4E97074-AFCE-C150-C587-C5899DF40ED1}"/>
              </a:ext>
            </a:extLst>
          </p:cNvPr>
          <p:cNvSpPr txBox="1"/>
          <p:nvPr/>
        </p:nvSpPr>
        <p:spPr>
          <a:xfrm>
            <a:off x="6548284" y="1690688"/>
            <a:ext cx="4709651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Alternative </a:t>
            </a:r>
            <a:r>
              <a:rPr lang="it-IT" dirty="0" err="1"/>
              <a:t>path</a:t>
            </a:r>
            <a:r>
              <a:rPr lang="it-IT" dirty="0"/>
              <a:t>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“Alt mode” considers a note pool in which the notes have a higher degree of consonance.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It could not be the shortest way between the points, but the less dissonant.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0D748A7-7BF3-0909-D0CF-827F7311D34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28000" contrast="22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179449" y="3893633"/>
            <a:ext cx="3923728" cy="2547358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3E1CA3E0-5E8E-23D3-EC1B-15C8FC49B0D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29000" contrast="13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921487" y="3770029"/>
            <a:ext cx="4336448" cy="28153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968261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2030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140014-73D5-419B-8867-972BB18D52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03537" y="362745"/>
            <a:ext cx="8421688" cy="1325563"/>
          </a:xfrm>
        </p:spPr>
        <p:txBody>
          <a:bodyPr/>
          <a:lstStyle/>
          <a:p>
            <a:r>
              <a:rPr lang="it-IT" dirty="0"/>
              <a:t>AUDIO FEEDBACK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3D8731E-4977-402E-8BFD-895B4D0544C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2068656" y="2113988"/>
            <a:ext cx="4695937" cy="2319183"/>
          </a:xfrm>
        </p:spPr>
        <p:txBody>
          <a:bodyPr>
            <a:normAutofit fontScale="92500"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2000" dirty="0"/>
              <a:t>OSC </a:t>
            </a:r>
            <a:r>
              <a:rPr lang="it-IT" sz="2000" dirty="0" err="1"/>
              <a:t>messages</a:t>
            </a:r>
            <a:r>
              <a:rPr lang="it-IT" sz="2000" dirty="0"/>
              <a:t> from processing.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2000" dirty="0" err="1"/>
              <a:t>Decodes</a:t>
            </a:r>
            <a:r>
              <a:rPr lang="it-IT" sz="2000" dirty="0"/>
              <a:t> MIDI note </a:t>
            </a:r>
            <a:r>
              <a:rPr lang="it-IT" sz="2000" dirty="0" err="1"/>
              <a:t>number</a:t>
            </a:r>
            <a:r>
              <a:rPr lang="it-IT" sz="2000" dirty="0"/>
              <a:t> to frequency.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Sawtooth oscillator +  filtering + delay + reverb.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Vibrato’s depth depends on the mode</a:t>
            </a:r>
          </a:p>
          <a:p>
            <a:endParaRPr lang="en-US" sz="2000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2A46C4A-D036-4440-BB64-6754F4FF27C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 dirty="0"/>
              <a:t>2022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05F172A-5D5D-43CD-A187-DA0D303F41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it-IT" dirty="0"/>
              <a:t>CITY MADNESS</a:t>
            </a:r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396FFDC-ADE8-4009-A466-A81787258E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A49DFD55-3C28-40EF-9E31-A92D2E4017FF}" type="slidenum">
              <a:rPr lang="en-US" smtClean="0"/>
              <a:pPr/>
              <a:t>8</a:t>
            </a:fld>
            <a:endParaRPr lang="en-US" dirty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E79032F0-7FC5-9AA9-AD2E-4CBC27CB0C3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15200" y="1533832"/>
            <a:ext cx="3655338" cy="48241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378016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2030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CA0637-CCAA-425E-A57A-6205AFDC8B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85156" y="892177"/>
            <a:ext cx="8421688" cy="1325563"/>
          </a:xfrm>
        </p:spPr>
        <p:txBody>
          <a:bodyPr/>
          <a:lstStyle/>
          <a:p>
            <a:r>
              <a:rPr lang="it-IT" dirty="0"/>
              <a:t>FURTHER DEVELOPMENTS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51C395-6BC4-4F00-B40B-069DBBB7C08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33270" y="2386113"/>
            <a:ext cx="8933284" cy="3385422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1900" dirty="0" err="1"/>
              <a:t>Pathfinder</a:t>
            </a:r>
            <a:r>
              <a:rPr lang="it-IT" sz="1900" dirty="0"/>
              <a:t> </a:t>
            </a:r>
            <a:r>
              <a:rPr lang="it-IT" sz="1900" dirty="0" err="1"/>
              <a:t>algorithm</a:t>
            </a:r>
            <a:r>
              <a:rPr lang="it-IT" sz="1900" dirty="0"/>
              <a:t> in </a:t>
            </a:r>
            <a:r>
              <a:rPr lang="it-IT" sz="1900" dirty="0" err="1"/>
              <a:t>which</a:t>
            </a:r>
            <a:r>
              <a:rPr lang="it-IT" sz="1900" dirty="0"/>
              <a:t> </a:t>
            </a:r>
            <a:r>
              <a:rPr lang="it-IT" sz="1900" dirty="0" err="1"/>
              <a:t>we</a:t>
            </a:r>
            <a:r>
              <a:rPr lang="it-IT" sz="1900" dirty="0"/>
              <a:t> are </a:t>
            </a:r>
            <a:r>
              <a:rPr lang="it-IT" sz="1900" dirty="0" err="1"/>
              <a:t>able</a:t>
            </a:r>
            <a:r>
              <a:rPr lang="it-IT" sz="1900" dirty="0"/>
              <a:t> to </a:t>
            </a:r>
            <a:r>
              <a:rPr lang="it-IT" sz="1900" dirty="0" err="1"/>
              <a:t>embed</a:t>
            </a:r>
            <a:r>
              <a:rPr lang="it-IT" sz="1900" dirty="0"/>
              <a:t> the </a:t>
            </a:r>
            <a:r>
              <a:rPr lang="it-IT" sz="1900" dirty="0" err="1"/>
              <a:t>quality</a:t>
            </a:r>
            <a:r>
              <a:rPr lang="it-IT" sz="1900" dirty="0"/>
              <a:t> of the streets.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1900" dirty="0" err="1"/>
              <a:t>Add</a:t>
            </a:r>
            <a:r>
              <a:rPr lang="it-IT" sz="1900" dirty="0"/>
              <a:t> music </a:t>
            </a:r>
            <a:r>
              <a:rPr lang="it-IT" sz="1900" dirty="0" err="1"/>
              <a:t>grammar</a:t>
            </a:r>
            <a:r>
              <a:rPr lang="it-IT" sz="1900" dirty="0"/>
              <a:t> rules in </a:t>
            </a:r>
            <a:r>
              <a:rPr lang="it-IT" sz="1900" dirty="0" err="1"/>
              <a:t>such</a:t>
            </a:r>
            <a:r>
              <a:rPr lang="it-IT" sz="1900" dirty="0"/>
              <a:t> a way </a:t>
            </a:r>
            <a:r>
              <a:rPr lang="it-IT" sz="1900" dirty="0" err="1"/>
              <a:t>that</a:t>
            </a:r>
            <a:r>
              <a:rPr lang="it-IT" sz="1900" dirty="0"/>
              <a:t> more </a:t>
            </a:r>
            <a:r>
              <a:rPr lang="it-IT" sz="1900" dirty="0" err="1"/>
              <a:t>complex</a:t>
            </a:r>
            <a:r>
              <a:rPr lang="it-IT" sz="1900" dirty="0"/>
              <a:t> </a:t>
            </a:r>
            <a:r>
              <a:rPr lang="it-IT" sz="1900" dirty="0" err="1"/>
              <a:t>sequences</a:t>
            </a:r>
            <a:r>
              <a:rPr lang="it-IT" sz="1900" dirty="0"/>
              <a:t> (</a:t>
            </a:r>
            <a:r>
              <a:rPr lang="it-IT" sz="1900" dirty="0" err="1"/>
              <a:t>paths</a:t>
            </a:r>
            <a:r>
              <a:rPr lang="it-IT" sz="1900" dirty="0"/>
              <a:t>) </a:t>
            </a:r>
            <a:r>
              <a:rPr lang="it-IT" sz="1900" dirty="0" err="1"/>
              <a:t>will</a:t>
            </a:r>
            <a:r>
              <a:rPr lang="it-IT" sz="1900" dirty="0"/>
              <a:t> be </a:t>
            </a:r>
            <a:r>
              <a:rPr lang="it-IT" sz="1900" dirty="0" err="1"/>
              <a:t>generated</a:t>
            </a:r>
            <a:endParaRPr lang="it-IT" sz="19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900" dirty="0"/>
              <a:t>Better representation of the map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900" dirty="0"/>
              <a:t>Better ways of user-application interaction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900" dirty="0"/>
              <a:t>More layers in the sound design.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900" dirty="0"/>
          </a:p>
        </p:txBody>
      </p:sp>
      <p:sp>
        <p:nvSpPr>
          <p:cNvPr id="9" name="Date Placeholder 8">
            <a:extLst>
              <a:ext uri="{FF2B5EF4-FFF2-40B4-BE49-F238E27FC236}">
                <a16:creationId xmlns:a16="http://schemas.microsoft.com/office/drawing/2014/main" id="{B86AD343-7149-4E7C-BD28-3080F25980C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 dirty="0"/>
              <a:t>2022</a:t>
            </a:r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A865CC01-A53B-495A-820C-BEC2680EDC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it-IT" dirty="0" err="1"/>
              <a:t>CityMadness</a:t>
            </a:r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7AE81C1E-A7C3-40CD-9C11-0C03A22212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A49DFD55-3C28-40EF-9E31-A92D2E4017FF}" type="slidenum">
              <a:rPr lang="en-US" smtClean="0"/>
              <a:pPr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942940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7">
      <a:dk1>
        <a:srgbClr val="FFC322"/>
      </a:dk1>
      <a:lt1>
        <a:srgbClr val="FFC322"/>
      </a:lt1>
      <a:dk2>
        <a:srgbClr val="44546A"/>
      </a:dk2>
      <a:lt2>
        <a:srgbClr val="FFC322"/>
      </a:lt2>
      <a:accent1>
        <a:srgbClr val="49A2B3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Custom 56">
      <a:majorFont>
        <a:latin typeface="Tenorite"/>
        <a:ea typeface=""/>
        <a:cs typeface=""/>
      </a:majorFont>
      <a:minorFont>
        <a:latin typeface="Tenorite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inimalist Presentation_tm67328976_Win32_LW_SL_v3" id="{B5A5B451-F186-4F05-917D-430247B33515}" vid="{C0610F80-F57F-4E6B-A096-3AEBDD5FC546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/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0" ma:contentTypeDescription="Create a new document." ma:contentTypeScope="" ma:versionID="1267097ee5f5874adfcc408041ae252e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395891a93df65b14727750f2c06c306c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  <xsd:element ref="ns1:_ip_UnifiedCompliancePolicyProperties" minOccurs="0"/>
                <xsd:element ref="ns1:_ip_UnifiedCompliancePolicyUIAction" minOccurs="0"/>
                <xsd:element ref="ns2:Image" minOccurs="0"/>
                <xsd:element ref="ns4:TaxCatchAll" minOccurs="0"/>
                <xsd:element ref="ns2:ImageTagsTaxHTField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22" nillable="true" ma:displayName="Image" ma:format="Image" ma:internalName="Imag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0FD6FE22-81A0-4500-AFD0-342D21BB9A2C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29C43685-694E-4579-B109-3C418D49DA65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3.xml><?xml version="1.0" encoding="utf-8"?>
<ds:datastoreItem xmlns:ds="http://schemas.openxmlformats.org/officeDocument/2006/customXml" ds:itemID="{CC96B61E-1B64-430F-934F-7D1B9002802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{603F858B-DD3B-42EC-94F5-BF2B36CE6F56}tf67328976_win32</Template>
  <TotalTime>570</TotalTime>
  <Words>278</Words>
  <Application>Microsoft Office PowerPoint</Application>
  <PresentationFormat>Widescreen</PresentationFormat>
  <Paragraphs>71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Calibri</vt:lpstr>
      <vt:lpstr>Tenorite</vt:lpstr>
      <vt:lpstr>Office Theme</vt:lpstr>
      <vt:lpstr>City madness</vt:lpstr>
      <vt:lpstr>INTRODUCTION</vt:lpstr>
      <vt:lpstr>HACKATON PROTOTYPE</vt:lpstr>
      <vt:lpstr>ARTISTIC INSTALLATION OVERVIEW</vt:lpstr>
      <vt:lpstr>Particles system</vt:lpstr>
      <vt:lpstr>User interaction</vt:lpstr>
      <vt:lpstr>PATH GENERATION</vt:lpstr>
      <vt:lpstr>AUDIO FEEDBACK</vt:lpstr>
      <vt:lpstr>FURTHER DEVELOPMENTS</vt:lpstr>
      <vt:lpstr>demo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City madness</dc:title>
  <dc:creator>Juan Camilo Albarracín Sánchez</dc:creator>
  <cp:lastModifiedBy>Juan Camilo Albarracín Sánchez</cp:lastModifiedBy>
  <cp:revision>8</cp:revision>
  <dcterms:created xsi:type="dcterms:W3CDTF">2022-12-15T11:09:57Z</dcterms:created>
  <dcterms:modified xsi:type="dcterms:W3CDTF">2022-12-16T14:10:50Z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